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66" r:id="rId5"/>
    <p:sldId id="265" r:id="rId6"/>
    <p:sldId id="276" r:id="rId7"/>
    <p:sldId id="263" r:id="rId8"/>
    <p:sldId id="258" r:id="rId9"/>
    <p:sldId id="264" r:id="rId10"/>
    <p:sldId id="256" r:id="rId11"/>
    <p:sldId id="282" r:id="rId12"/>
    <p:sldId id="281" r:id="rId13"/>
    <p:sldId id="277" r:id="rId14"/>
    <p:sldId id="257" r:id="rId15"/>
    <p:sldId id="279" r:id="rId16"/>
    <p:sldId id="280" r:id="rId17"/>
    <p:sldId id="275" r:id="rId18"/>
    <p:sldId id="278" r:id="rId19"/>
    <p:sldId id="259" r:id="rId20"/>
    <p:sldId id="271" r:id="rId21"/>
    <p:sldId id="260" r:id="rId22"/>
    <p:sldId id="272" r:id="rId23"/>
    <p:sldId id="262" r:id="rId24"/>
    <p:sldId id="261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reen, Rhonda" initials="GR" lastIdx="1" clrIdx="0">
    <p:extLst>
      <p:ext uri="{19B8F6BF-5375-455C-9EA6-DF929625EA0E}">
        <p15:presenceInfo xmlns:p15="http://schemas.microsoft.com/office/powerpoint/2012/main" userId="S::Rhonda.Green@johnsonoutdoors.com::15ee86d0-e1ee-4347-8ca0-45b86c72ae0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2D3F507-DEDC-4364-AF08-AFA4EA1DBAEE}" v="963" dt="2021-02-22T17:11:00.14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29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CC9CC63-C9A9-444D-B6FF-3B9B1EBCBA4D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EC52377-1783-401C-8374-B0C8E28126AC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600" b="1" dirty="0"/>
            <a:t>Humminbird uses </a:t>
          </a:r>
          <a:r>
            <a:rPr lang="en-US" sz="1600" b="1" dirty="0" err="1"/>
            <a:t>AutoIP</a:t>
          </a:r>
          <a:r>
            <a:rPr lang="en-US" sz="1600" b="1" dirty="0"/>
            <a:t> with a Switch rather than DHCP with a Router.  </a:t>
          </a:r>
        </a:p>
      </dgm:t>
    </dgm:pt>
    <dgm:pt modelId="{C51198E4-FAC8-47E3-9253-D21A871E7D8A}" type="parTrans" cxnId="{C8CCFFCD-9CFF-4912-A0B5-C2B640C0DE13}">
      <dgm:prSet/>
      <dgm:spPr/>
      <dgm:t>
        <a:bodyPr/>
        <a:lstStyle/>
        <a:p>
          <a:endParaRPr lang="en-US"/>
        </a:p>
      </dgm:t>
    </dgm:pt>
    <dgm:pt modelId="{5A14D55F-2698-419B-B3AB-8EC73E9858DE}" type="sibTrans" cxnId="{C8CCFFCD-9CFF-4912-A0B5-C2B640C0DE13}">
      <dgm:prSet/>
      <dgm:spPr/>
      <dgm:t>
        <a:bodyPr/>
        <a:lstStyle/>
        <a:p>
          <a:endParaRPr lang="en-US"/>
        </a:p>
      </dgm:t>
    </dgm:pt>
    <dgm:pt modelId="{D192802C-CEB5-4304-A74D-31B4964A75F3}">
      <dgm:prSet custT="1"/>
      <dgm:spPr/>
      <dgm:t>
        <a:bodyPr/>
        <a:lstStyle/>
        <a:p>
          <a:pPr>
            <a:lnSpc>
              <a:spcPct val="100000"/>
            </a:lnSpc>
            <a:spcAft>
              <a:spcPct val="35000"/>
            </a:spcAft>
            <a:buNone/>
          </a:pPr>
          <a:r>
            <a:rPr lang="en-US" sz="1600" b="1" dirty="0">
              <a:solidFill>
                <a:schemeClr val="bg1"/>
              </a:solidFill>
            </a:rPr>
            <a:t>Because of this the following is not allowed: </a:t>
          </a:r>
        </a:p>
        <a:p>
          <a:pPr>
            <a:lnSpc>
              <a:spcPct val="100000"/>
            </a:lnSpc>
            <a:spcAft>
              <a:spcPts val="0"/>
            </a:spcAft>
            <a:buFont typeface="Arial" panose="020B0604020202020204" pitchFamily="34" charset="0"/>
            <a:buChar char="•"/>
          </a:pPr>
          <a:r>
            <a:rPr lang="en-US" sz="1600" b="1" dirty="0">
              <a:solidFill>
                <a:schemeClr val="bg1"/>
              </a:solidFill>
            </a:rPr>
            <a:t>No Loops</a:t>
          </a:r>
        </a:p>
        <a:p>
          <a:pPr>
            <a:lnSpc>
              <a:spcPct val="100000"/>
            </a:lnSpc>
            <a:spcAft>
              <a:spcPts val="0"/>
            </a:spcAft>
            <a:buFont typeface="Arial" panose="020B0604020202020204" pitchFamily="34" charset="0"/>
            <a:buChar char="•"/>
          </a:pPr>
          <a:r>
            <a:rPr lang="en-US" sz="1600" b="1" dirty="0">
              <a:solidFill>
                <a:schemeClr val="bg1"/>
              </a:solidFill>
            </a:rPr>
            <a:t>No Multi-Paths</a:t>
          </a:r>
        </a:p>
      </dgm:t>
    </dgm:pt>
    <dgm:pt modelId="{176045CD-64C9-4112-AE45-437A5897AB4B}" type="parTrans" cxnId="{A15980C7-28C5-41E9-8A35-95BD06D7010B}">
      <dgm:prSet/>
      <dgm:spPr/>
      <dgm:t>
        <a:bodyPr/>
        <a:lstStyle/>
        <a:p>
          <a:endParaRPr lang="en-US"/>
        </a:p>
      </dgm:t>
    </dgm:pt>
    <dgm:pt modelId="{587F9229-52AB-478B-81BF-5A65546CBC2E}" type="sibTrans" cxnId="{A15980C7-28C5-41E9-8A35-95BD06D7010B}">
      <dgm:prSet/>
      <dgm:spPr/>
      <dgm:t>
        <a:bodyPr/>
        <a:lstStyle/>
        <a:p>
          <a:endParaRPr lang="en-US"/>
        </a:p>
      </dgm:t>
    </dgm:pt>
    <dgm:pt modelId="{83586D92-ECCB-468E-9BD4-F9E31942DD8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dirty="0"/>
            <a:t>No more than four control heads in any network </a:t>
          </a:r>
        </a:p>
        <a:p>
          <a:pPr>
            <a:lnSpc>
              <a:spcPct val="100000"/>
            </a:lnSpc>
          </a:pPr>
          <a:r>
            <a:rPr lang="en-US" b="1" dirty="0"/>
            <a:t>(with or without a Switch)</a:t>
          </a:r>
        </a:p>
      </dgm:t>
    </dgm:pt>
    <dgm:pt modelId="{5EAC392D-E3D9-4E95-BF8F-D43202CE849C}" type="parTrans" cxnId="{E49BC766-D18D-401E-8110-0A021B5365E8}">
      <dgm:prSet/>
      <dgm:spPr/>
      <dgm:t>
        <a:bodyPr/>
        <a:lstStyle/>
        <a:p>
          <a:endParaRPr lang="en-US"/>
        </a:p>
      </dgm:t>
    </dgm:pt>
    <dgm:pt modelId="{1BFB391E-63F6-4058-98DF-76049790B3F8}" type="sibTrans" cxnId="{E49BC766-D18D-401E-8110-0A021B5365E8}">
      <dgm:prSet/>
      <dgm:spPr/>
      <dgm:t>
        <a:bodyPr/>
        <a:lstStyle/>
        <a:p>
          <a:endParaRPr lang="en-US"/>
        </a:p>
      </dgm:t>
    </dgm:pt>
    <dgm:pt modelId="{FB11D6D4-2EF8-4AA3-B855-3704DEF8ABD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dirty="0"/>
            <a:t>No more than three Ethernet switches</a:t>
          </a:r>
        </a:p>
      </dgm:t>
    </dgm:pt>
    <dgm:pt modelId="{D897BB01-B521-4F4E-808E-3FBD860CCDC4}" type="parTrans" cxnId="{20D9D44D-9D27-48B2-87F2-258446606677}">
      <dgm:prSet/>
      <dgm:spPr/>
      <dgm:t>
        <a:bodyPr/>
        <a:lstStyle/>
        <a:p>
          <a:endParaRPr lang="en-US"/>
        </a:p>
      </dgm:t>
    </dgm:pt>
    <dgm:pt modelId="{1806A672-A605-4F87-A397-9AE863A381C1}" type="sibTrans" cxnId="{20D9D44D-9D27-48B2-87F2-258446606677}">
      <dgm:prSet/>
      <dgm:spPr/>
      <dgm:t>
        <a:bodyPr/>
        <a:lstStyle/>
        <a:p>
          <a:endParaRPr lang="en-US"/>
        </a:p>
      </dgm:t>
    </dgm:pt>
    <dgm:pt modelId="{6200B864-89A5-43F8-811E-1EB328B9497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dirty="0"/>
            <a:t>No duplicate Ethernet Accessories </a:t>
          </a:r>
        </a:p>
        <a:p>
          <a:pPr>
            <a:lnSpc>
              <a:spcPct val="100000"/>
            </a:lnSpc>
          </a:pPr>
          <a:r>
            <a:rPr lang="en-US" b="1" dirty="0"/>
            <a:t>(except for SM1000, 2000, 3000)</a:t>
          </a:r>
        </a:p>
      </dgm:t>
    </dgm:pt>
    <dgm:pt modelId="{15B5703D-8B73-4242-888C-4A5E02F437F1}" type="parTrans" cxnId="{81C006AD-E341-4E5F-AF1F-FA30B8238DA8}">
      <dgm:prSet/>
      <dgm:spPr/>
      <dgm:t>
        <a:bodyPr/>
        <a:lstStyle/>
        <a:p>
          <a:endParaRPr lang="en-US"/>
        </a:p>
      </dgm:t>
    </dgm:pt>
    <dgm:pt modelId="{5B5C86E5-A995-4803-84B6-09646141F1E3}" type="sibTrans" cxnId="{81C006AD-E341-4E5F-AF1F-FA30B8238DA8}">
      <dgm:prSet/>
      <dgm:spPr/>
      <dgm:t>
        <a:bodyPr/>
        <a:lstStyle/>
        <a:p>
          <a:endParaRPr lang="en-US"/>
        </a:p>
      </dgm:t>
    </dgm:pt>
    <dgm:pt modelId="{4337225B-A352-4A73-8F8F-9A632929DD4E}" type="pres">
      <dgm:prSet presAssocID="{4CC9CC63-C9A9-444D-B6FF-3B9B1EBCBA4D}" presName="root" presStyleCnt="0">
        <dgm:presLayoutVars>
          <dgm:dir/>
          <dgm:resizeHandles val="exact"/>
        </dgm:presLayoutVars>
      </dgm:prSet>
      <dgm:spPr/>
    </dgm:pt>
    <dgm:pt modelId="{21DF57AE-F957-462A-AB66-15470346C5EA}" type="pres">
      <dgm:prSet presAssocID="{8EC52377-1783-401C-8374-B0C8E28126AC}" presName="compNode" presStyleCnt="0"/>
      <dgm:spPr/>
    </dgm:pt>
    <dgm:pt modelId="{7BB8217F-19F3-49C3-A10F-A63FDA528CC3}" type="pres">
      <dgm:prSet presAssocID="{8EC52377-1783-401C-8374-B0C8E28126AC}" presName="bgRect" presStyleLbl="bgShp" presStyleIdx="0" presStyleCnt="4"/>
      <dgm:spPr>
        <a:solidFill>
          <a:srgbClr val="FFC000"/>
        </a:solidFill>
      </dgm:spPr>
    </dgm:pt>
    <dgm:pt modelId="{F26B97E8-CDD7-4CA9-977E-EBC1F4A9F3F7}" type="pres">
      <dgm:prSet presAssocID="{8EC52377-1783-401C-8374-B0C8E28126AC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USB"/>
        </a:ext>
      </dgm:extLst>
    </dgm:pt>
    <dgm:pt modelId="{5C4EA252-DFC2-4B5A-9C34-1BDE0992F9DF}" type="pres">
      <dgm:prSet presAssocID="{8EC52377-1783-401C-8374-B0C8E28126AC}" presName="spaceRect" presStyleCnt="0"/>
      <dgm:spPr/>
    </dgm:pt>
    <dgm:pt modelId="{09EE20A4-E6A3-4A62-A628-0E70E4A9C055}" type="pres">
      <dgm:prSet presAssocID="{8EC52377-1783-401C-8374-B0C8E28126AC}" presName="parTx" presStyleLbl="revTx" presStyleIdx="0" presStyleCnt="5">
        <dgm:presLayoutVars>
          <dgm:chMax val="0"/>
          <dgm:chPref val="0"/>
        </dgm:presLayoutVars>
      </dgm:prSet>
      <dgm:spPr/>
    </dgm:pt>
    <dgm:pt modelId="{04041560-CBA7-4D45-896B-63748625C814}" type="pres">
      <dgm:prSet presAssocID="{8EC52377-1783-401C-8374-B0C8E28126AC}" presName="desTx" presStyleLbl="revTx" presStyleIdx="1" presStyleCnt="5">
        <dgm:presLayoutVars/>
      </dgm:prSet>
      <dgm:spPr/>
    </dgm:pt>
    <dgm:pt modelId="{F8C787F6-BB36-4502-95CC-40E785AA8788}" type="pres">
      <dgm:prSet presAssocID="{5A14D55F-2698-419B-B3AB-8EC73E9858DE}" presName="sibTrans" presStyleCnt="0"/>
      <dgm:spPr/>
    </dgm:pt>
    <dgm:pt modelId="{31B86E18-6866-476D-94F0-E898F8B3934E}" type="pres">
      <dgm:prSet presAssocID="{83586D92-ECCB-468E-9BD4-F9E31942DD87}" presName="compNode" presStyleCnt="0"/>
      <dgm:spPr/>
    </dgm:pt>
    <dgm:pt modelId="{DF7578E5-5907-441B-BA7C-568AABE2A189}" type="pres">
      <dgm:prSet presAssocID="{83586D92-ECCB-468E-9BD4-F9E31942DD87}" presName="bgRect" presStyleLbl="bgShp" presStyleIdx="1" presStyleCnt="4"/>
      <dgm:spPr>
        <a:solidFill>
          <a:srgbClr val="FFC000"/>
        </a:solidFill>
      </dgm:spPr>
    </dgm:pt>
    <dgm:pt modelId="{5F2EAE70-4181-4CD2-9DDD-505AB61E871F}" type="pres">
      <dgm:prSet presAssocID="{83586D92-ECCB-468E-9BD4-F9E31942DD87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Workflow"/>
        </a:ext>
      </dgm:extLst>
    </dgm:pt>
    <dgm:pt modelId="{C369F7A1-8869-47D0-A73F-057EED4DB3E6}" type="pres">
      <dgm:prSet presAssocID="{83586D92-ECCB-468E-9BD4-F9E31942DD87}" presName="spaceRect" presStyleCnt="0"/>
      <dgm:spPr/>
    </dgm:pt>
    <dgm:pt modelId="{5CF0AF09-7975-41DF-AC5A-5C1E9A8FD241}" type="pres">
      <dgm:prSet presAssocID="{83586D92-ECCB-468E-9BD4-F9E31942DD87}" presName="parTx" presStyleLbl="revTx" presStyleIdx="2" presStyleCnt="5">
        <dgm:presLayoutVars>
          <dgm:chMax val="0"/>
          <dgm:chPref val="0"/>
        </dgm:presLayoutVars>
      </dgm:prSet>
      <dgm:spPr/>
    </dgm:pt>
    <dgm:pt modelId="{25902F00-3CA0-4FF5-ABDA-A92648F6D64B}" type="pres">
      <dgm:prSet presAssocID="{1BFB391E-63F6-4058-98DF-76049790B3F8}" presName="sibTrans" presStyleCnt="0"/>
      <dgm:spPr/>
    </dgm:pt>
    <dgm:pt modelId="{7AB04E31-83FE-430E-B6CD-6C401674B56D}" type="pres">
      <dgm:prSet presAssocID="{FB11D6D4-2EF8-4AA3-B855-3704DEF8ABDA}" presName="compNode" presStyleCnt="0"/>
      <dgm:spPr/>
    </dgm:pt>
    <dgm:pt modelId="{00ABF272-235F-4C81-8AE8-DCF2B548EDA9}" type="pres">
      <dgm:prSet presAssocID="{FB11D6D4-2EF8-4AA3-B855-3704DEF8ABDA}" presName="bgRect" presStyleLbl="bgShp" presStyleIdx="2" presStyleCnt="4"/>
      <dgm:spPr>
        <a:solidFill>
          <a:srgbClr val="FFC000"/>
        </a:solidFill>
      </dgm:spPr>
    </dgm:pt>
    <dgm:pt modelId="{97F082B9-E719-47CA-9043-D030E3B30A9E}" type="pres">
      <dgm:prSet presAssocID="{FB11D6D4-2EF8-4AA3-B855-3704DEF8ABDA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erver"/>
        </a:ext>
      </dgm:extLst>
    </dgm:pt>
    <dgm:pt modelId="{71686F3C-54B2-4B9C-8282-DD3C77F1598C}" type="pres">
      <dgm:prSet presAssocID="{FB11D6D4-2EF8-4AA3-B855-3704DEF8ABDA}" presName="spaceRect" presStyleCnt="0"/>
      <dgm:spPr/>
    </dgm:pt>
    <dgm:pt modelId="{09849A4A-3E95-4E01-8D1E-939F91EE4700}" type="pres">
      <dgm:prSet presAssocID="{FB11D6D4-2EF8-4AA3-B855-3704DEF8ABDA}" presName="parTx" presStyleLbl="revTx" presStyleIdx="3" presStyleCnt="5">
        <dgm:presLayoutVars>
          <dgm:chMax val="0"/>
          <dgm:chPref val="0"/>
        </dgm:presLayoutVars>
      </dgm:prSet>
      <dgm:spPr/>
    </dgm:pt>
    <dgm:pt modelId="{9FF33A3B-274E-4A35-9AE9-6C648E4DBB69}" type="pres">
      <dgm:prSet presAssocID="{1806A672-A605-4F87-A397-9AE863A381C1}" presName="sibTrans" presStyleCnt="0"/>
      <dgm:spPr/>
    </dgm:pt>
    <dgm:pt modelId="{235D56F4-A7C6-408B-897A-660145419CCA}" type="pres">
      <dgm:prSet presAssocID="{6200B864-89A5-43F8-811E-1EB328B94979}" presName="compNode" presStyleCnt="0"/>
      <dgm:spPr/>
    </dgm:pt>
    <dgm:pt modelId="{360B5EBF-F4AD-49EA-A37E-1843598E4928}" type="pres">
      <dgm:prSet presAssocID="{6200B864-89A5-43F8-811E-1EB328B94979}" presName="bgRect" presStyleLbl="bgShp" presStyleIdx="3" presStyleCnt="4"/>
      <dgm:spPr>
        <a:solidFill>
          <a:srgbClr val="FFC000"/>
        </a:solidFill>
      </dgm:spPr>
    </dgm:pt>
    <dgm:pt modelId="{E1948A29-547D-45EE-BEB7-36032814CDE9}" type="pres">
      <dgm:prSet presAssocID="{6200B864-89A5-43F8-811E-1EB328B94979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Fishing"/>
        </a:ext>
      </dgm:extLst>
    </dgm:pt>
    <dgm:pt modelId="{5B9484FE-442E-4CDA-A1B6-16B1D185AC95}" type="pres">
      <dgm:prSet presAssocID="{6200B864-89A5-43F8-811E-1EB328B94979}" presName="spaceRect" presStyleCnt="0"/>
      <dgm:spPr/>
    </dgm:pt>
    <dgm:pt modelId="{8FF796DB-4A4D-4EC9-8139-37254F9FF783}" type="pres">
      <dgm:prSet presAssocID="{6200B864-89A5-43F8-811E-1EB328B94979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E248161D-44B0-4E11-9168-6B0820539338}" type="presOf" srcId="{6200B864-89A5-43F8-811E-1EB328B94979}" destId="{8FF796DB-4A4D-4EC9-8139-37254F9FF783}" srcOrd="0" destOrd="0" presId="urn:microsoft.com/office/officeart/2018/2/layout/IconVerticalSolidList"/>
    <dgm:cxn modelId="{92386823-E5A9-4E23-8D0E-8180B259E141}" type="presOf" srcId="{4CC9CC63-C9A9-444D-B6FF-3B9B1EBCBA4D}" destId="{4337225B-A352-4A73-8F8F-9A632929DD4E}" srcOrd="0" destOrd="0" presId="urn:microsoft.com/office/officeart/2018/2/layout/IconVerticalSolidList"/>
    <dgm:cxn modelId="{E49BC766-D18D-401E-8110-0A021B5365E8}" srcId="{4CC9CC63-C9A9-444D-B6FF-3B9B1EBCBA4D}" destId="{83586D92-ECCB-468E-9BD4-F9E31942DD87}" srcOrd="1" destOrd="0" parTransId="{5EAC392D-E3D9-4E95-BF8F-D43202CE849C}" sibTransId="{1BFB391E-63F6-4058-98DF-76049790B3F8}"/>
    <dgm:cxn modelId="{20D9D44D-9D27-48B2-87F2-258446606677}" srcId="{4CC9CC63-C9A9-444D-B6FF-3B9B1EBCBA4D}" destId="{FB11D6D4-2EF8-4AA3-B855-3704DEF8ABDA}" srcOrd="2" destOrd="0" parTransId="{D897BB01-B521-4F4E-808E-3FBD860CCDC4}" sibTransId="{1806A672-A605-4F87-A397-9AE863A381C1}"/>
    <dgm:cxn modelId="{6A94B95A-7B98-4099-B758-989F1B34206E}" type="presOf" srcId="{8EC52377-1783-401C-8374-B0C8E28126AC}" destId="{09EE20A4-E6A3-4A62-A628-0E70E4A9C055}" srcOrd="0" destOrd="0" presId="urn:microsoft.com/office/officeart/2018/2/layout/IconVerticalSolidList"/>
    <dgm:cxn modelId="{10739B86-F0DB-49C2-8683-0AD06BC63CC4}" type="presOf" srcId="{83586D92-ECCB-468E-9BD4-F9E31942DD87}" destId="{5CF0AF09-7975-41DF-AC5A-5C1E9A8FD241}" srcOrd="0" destOrd="0" presId="urn:microsoft.com/office/officeart/2018/2/layout/IconVerticalSolidList"/>
    <dgm:cxn modelId="{97B77189-60FF-4E4F-96CC-42E27C9913E7}" type="presOf" srcId="{FB11D6D4-2EF8-4AA3-B855-3704DEF8ABDA}" destId="{09849A4A-3E95-4E01-8D1E-939F91EE4700}" srcOrd="0" destOrd="0" presId="urn:microsoft.com/office/officeart/2018/2/layout/IconVerticalSolidList"/>
    <dgm:cxn modelId="{81C006AD-E341-4E5F-AF1F-FA30B8238DA8}" srcId="{4CC9CC63-C9A9-444D-B6FF-3B9B1EBCBA4D}" destId="{6200B864-89A5-43F8-811E-1EB328B94979}" srcOrd="3" destOrd="0" parTransId="{15B5703D-8B73-4242-888C-4A5E02F437F1}" sibTransId="{5B5C86E5-A995-4803-84B6-09646141F1E3}"/>
    <dgm:cxn modelId="{A15980C7-28C5-41E9-8A35-95BD06D7010B}" srcId="{8EC52377-1783-401C-8374-B0C8E28126AC}" destId="{D192802C-CEB5-4304-A74D-31B4964A75F3}" srcOrd="0" destOrd="0" parTransId="{176045CD-64C9-4112-AE45-437A5897AB4B}" sibTransId="{587F9229-52AB-478B-81BF-5A65546CBC2E}"/>
    <dgm:cxn modelId="{C8CCFFCD-9CFF-4912-A0B5-C2B640C0DE13}" srcId="{4CC9CC63-C9A9-444D-B6FF-3B9B1EBCBA4D}" destId="{8EC52377-1783-401C-8374-B0C8E28126AC}" srcOrd="0" destOrd="0" parTransId="{C51198E4-FAC8-47E3-9253-D21A871E7D8A}" sibTransId="{5A14D55F-2698-419B-B3AB-8EC73E9858DE}"/>
    <dgm:cxn modelId="{4C3D75D6-5F9E-492F-B50F-E5FCD139E192}" type="presOf" srcId="{D192802C-CEB5-4304-A74D-31B4964A75F3}" destId="{04041560-CBA7-4D45-896B-63748625C814}" srcOrd="0" destOrd="0" presId="urn:microsoft.com/office/officeart/2018/2/layout/IconVerticalSolidList"/>
    <dgm:cxn modelId="{E210CFB0-B85E-44C1-893F-2B9D5D99BE7E}" type="presParOf" srcId="{4337225B-A352-4A73-8F8F-9A632929DD4E}" destId="{21DF57AE-F957-462A-AB66-15470346C5EA}" srcOrd="0" destOrd="0" presId="urn:microsoft.com/office/officeart/2018/2/layout/IconVerticalSolidList"/>
    <dgm:cxn modelId="{944EC42B-08B2-4A55-9717-53BA7B42186F}" type="presParOf" srcId="{21DF57AE-F957-462A-AB66-15470346C5EA}" destId="{7BB8217F-19F3-49C3-A10F-A63FDA528CC3}" srcOrd="0" destOrd="0" presId="urn:microsoft.com/office/officeart/2018/2/layout/IconVerticalSolidList"/>
    <dgm:cxn modelId="{CABDA8B2-EA80-48C0-9B69-B38C82791A23}" type="presParOf" srcId="{21DF57AE-F957-462A-AB66-15470346C5EA}" destId="{F26B97E8-CDD7-4CA9-977E-EBC1F4A9F3F7}" srcOrd="1" destOrd="0" presId="urn:microsoft.com/office/officeart/2018/2/layout/IconVerticalSolidList"/>
    <dgm:cxn modelId="{3E5E22A1-E91C-4974-8984-1528A271DFA5}" type="presParOf" srcId="{21DF57AE-F957-462A-AB66-15470346C5EA}" destId="{5C4EA252-DFC2-4B5A-9C34-1BDE0992F9DF}" srcOrd="2" destOrd="0" presId="urn:microsoft.com/office/officeart/2018/2/layout/IconVerticalSolidList"/>
    <dgm:cxn modelId="{04A656EC-5E31-4255-87A3-AB680BAD4FAB}" type="presParOf" srcId="{21DF57AE-F957-462A-AB66-15470346C5EA}" destId="{09EE20A4-E6A3-4A62-A628-0E70E4A9C055}" srcOrd="3" destOrd="0" presId="urn:microsoft.com/office/officeart/2018/2/layout/IconVerticalSolidList"/>
    <dgm:cxn modelId="{4716D749-0E7F-4757-B998-EBF53287927D}" type="presParOf" srcId="{21DF57AE-F957-462A-AB66-15470346C5EA}" destId="{04041560-CBA7-4D45-896B-63748625C814}" srcOrd="4" destOrd="0" presId="urn:microsoft.com/office/officeart/2018/2/layout/IconVerticalSolidList"/>
    <dgm:cxn modelId="{418891C3-C156-4DAD-A083-48D073464A88}" type="presParOf" srcId="{4337225B-A352-4A73-8F8F-9A632929DD4E}" destId="{F8C787F6-BB36-4502-95CC-40E785AA8788}" srcOrd="1" destOrd="0" presId="urn:microsoft.com/office/officeart/2018/2/layout/IconVerticalSolidList"/>
    <dgm:cxn modelId="{612732C3-BC0C-42D7-ADF8-B6259A03875C}" type="presParOf" srcId="{4337225B-A352-4A73-8F8F-9A632929DD4E}" destId="{31B86E18-6866-476D-94F0-E898F8B3934E}" srcOrd="2" destOrd="0" presId="urn:microsoft.com/office/officeart/2018/2/layout/IconVerticalSolidList"/>
    <dgm:cxn modelId="{9BE8E3C7-A236-40A7-BEB7-A44B090D362D}" type="presParOf" srcId="{31B86E18-6866-476D-94F0-E898F8B3934E}" destId="{DF7578E5-5907-441B-BA7C-568AABE2A189}" srcOrd="0" destOrd="0" presId="urn:microsoft.com/office/officeart/2018/2/layout/IconVerticalSolidList"/>
    <dgm:cxn modelId="{E839E015-4E25-48D5-986F-8433540AFC13}" type="presParOf" srcId="{31B86E18-6866-476D-94F0-E898F8B3934E}" destId="{5F2EAE70-4181-4CD2-9DDD-505AB61E871F}" srcOrd="1" destOrd="0" presId="urn:microsoft.com/office/officeart/2018/2/layout/IconVerticalSolidList"/>
    <dgm:cxn modelId="{1580100E-0FE7-4778-9B71-08AF9B0EFCEC}" type="presParOf" srcId="{31B86E18-6866-476D-94F0-E898F8B3934E}" destId="{C369F7A1-8869-47D0-A73F-057EED4DB3E6}" srcOrd="2" destOrd="0" presId="urn:microsoft.com/office/officeart/2018/2/layout/IconVerticalSolidList"/>
    <dgm:cxn modelId="{AEFF9475-0D11-4434-9122-4042C19CFB53}" type="presParOf" srcId="{31B86E18-6866-476D-94F0-E898F8B3934E}" destId="{5CF0AF09-7975-41DF-AC5A-5C1E9A8FD241}" srcOrd="3" destOrd="0" presId="urn:microsoft.com/office/officeart/2018/2/layout/IconVerticalSolidList"/>
    <dgm:cxn modelId="{D04BD4FE-A4D4-44C2-B401-3D006865460F}" type="presParOf" srcId="{4337225B-A352-4A73-8F8F-9A632929DD4E}" destId="{25902F00-3CA0-4FF5-ABDA-A92648F6D64B}" srcOrd="3" destOrd="0" presId="urn:microsoft.com/office/officeart/2018/2/layout/IconVerticalSolidList"/>
    <dgm:cxn modelId="{5A7CDE96-505E-4C7F-9A43-26927549C28D}" type="presParOf" srcId="{4337225B-A352-4A73-8F8F-9A632929DD4E}" destId="{7AB04E31-83FE-430E-B6CD-6C401674B56D}" srcOrd="4" destOrd="0" presId="urn:microsoft.com/office/officeart/2018/2/layout/IconVerticalSolidList"/>
    <dgm:cxn modelId="{711D5B09-0EE3-46CC-BE25-B04994DE6F8A}" type="presParOf" srcId="{7AB04E31-83FE-430E-B6CD-6C401674B56D}" destId="{00ABF272-235F-4C81-8AE8-DCF2B548EDA9}" srcOrd="0" destOrd="0" presId="urn:microsoft.com/office/officeart/2018/2/layout/IconVerticalSolidList"/>
    <dgm:cxn modelId="{F8EF5CCF-13DB-45BE-988D-B2E33DD86E83}" type="presParOf" srcId="{7AB04E31-83FE-430E-B6CD-6C401674B56D}" destId="{97F082B9-E719-47CA-9043-D030E3B30A9E}" srcOrd="1" destOrd="0" presId="urn:microsoft.com/office/officeart/2018/2/layout/IconVerticalSolidList"/>
    <dgm:cxn modelId="{7599CE1D-ECE1-423C-93F4-113241C65E44}" type="presParOf" srcId="{7AB04E31-83FE-430E-B6CD-6C401674B56D}" destId="{71686F3C-54B2-4B9C-8282-DD3C77F1598C}" srcOrd="2" destOrd="0" presId="urn:microsoft.com/office/officeart/2018/2/layout/IconVerticalSolidList"/>
    <dgm:cxn modelId="{8E8F8DD8-79DC-4778-9716-ED720F82E707}" type="presParOf" srcId="{7AB04E31-83FE-430E-B6CD-6C401674B56D}" destId="{09849A4A-3E95-4E01-8D1E-939F91EE4700}" srcOrd="3" destOrd="0" presId="urn:microsoft.com/office/officeart/2018/2/layout/IconVerticalSolidList"/>
    <dgm:cxn modelId="{FC68ED72-2B89-45A4-AA7E-777D66681A9B}" type="presParOf" srcId="{4337225B-A352-4A73-8F8F-9A632929DD4E}" destId="{9FF33A3B-274E-4A35-9AE9-6C648E4DBB69}" srcOrd="5" destOrd="0" presId="urn:microsoft.com/office/officeart/2018/2/layout/IconVerticalSolidList"/>
    <dgm:cxn modelId="{370A7341-389B-46CE-8CB4-9DC08B8669C5}" type="presParOf" srcId="{4337225B-A352-4A73-8F8F-9A632929DD4E}" destId="{235D56F4-A7C6-408B-897A-660145419CCA}" srcOrd="6" destOrd="0" presId="urn:microsoft.com/office/officeart/2018/2/layout/IconVerticalSolidList"/>
    <dgm:cxn modelId="{A29A3BAD-0EE7-4FB2-934F-A9BF41ECDD7B}" type="presParOf" srcId="{235D56F4-A7C6-408B-897A-660145419CCA}" destId="{360B5EBF-F4AD-49EA-A37E-1843598E4928}" srcOrd="0" destOrd="0" presId="urn:microsoft.com/office/officeart/2018/2/layout/IconVerticalSolidList"/>
    <dgm:cxn modelId="{48CC1F1F-6A7E-402E-A208-8D24235516D4}" type="presParOf" srcId="{235D56F4-A7C6-408B-897A-660145419CCA}" destId="{E1948A29-547D-45EE-BEB7-36032814CDE9}" srcOrd="1" destOrd="0" presId="urn:microsoft.com/office/officeart/2018/2/layout/IconVerticalSolidList"/>
    <dgm:cxn modelId="{15C31758-00DD-4DF5-B1EC-5F7DF8C89C5D}" type="presParOf" srcId="{235D56F4-A7C6-408B-897A-660145419CCA}" destId="{5B9484FE-442E-4CDA-A1B6-16B1D185AC95}" srcOrd="2" destOrd="0" presId="urn:microsoft.com/office/officeart/2018/2/layout/IconVerticalSolidList"/>
    <dgm:cxn modelId="{64FE367C-723F-4130-87FD-5EE78D84716C}" type="presParOf" srcId="{235D56F4-A7C6-408B-897A-660145419CCA}" destId="{8FF796DB-4A4D-4EC9-8139-37254F9FF783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B8217F-19F3-49C3-A10F-A63FDA528CC3}">
      <dsp:nvSpPr>
        <dsp:cNvPr id="0" name=""/>
        <dsp:cNvSpPr/>
      </dsp:nvSpPr>
      <dsp:spPr>
        <a:xfrm>
          <a:off x="0" y="5929"/>
          <a:ext cx="6028944" cy="1380041"/>
        </a:xfrm>
        <a:prstGeom prst="roundRect">
          <a:avLst>
            <a:gd name="adj" fmla="val 10000"/>
          </a:avLst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6B97E8-CDD7-4CA9-977E-EBC1F4A9F3F7}">
      <dsp:nvSpPr>
        <dsp:cNvPr id="0" name=""/>
        <dsp:cNvSpPr/>
      </dsp:nvSpPr>
      <dsp:spPr>
        <a:xfrm>
          <a:off x="417462" y="316438"/>
          <a:ext cx="759022" cy="75902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EE20A4-E6A3-4A62-A628-0E70E4A9C055}">
      <dsp:nvSpPr>
        <dsp:cNvPr id="0" name=""/>
        <dsp:cNvSpPr/>
      </dsp:nvSpPr>
      <dsp:spPr>
        <a:xfrm>
          <a:off x="1593947" y="5929"/>
          <a:ext cx="2713024" cy="13800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6054" tIns="146054" rIns="146054" bIns="146054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Humminbird uses </a:t>
          </a:r>
          <a:r>
            <a:rPr lang="en-US" sz="1600" b="1" kern="1200" dirty="0" err="1"/>
            <a:t>AutoIP</a:t>
          </a:r>
          <a:r>
            <a:rPr lang="en-US" sz="1600" b="1" kern="1200" dirty="0"/>
            <a:t> with a Switch rather than DHCP with a Router.  </a:t>
          </a:r>
        </a:p>
      </dsp:txBody>
      <dsp:txXfrm>
        <a:off x="1593947" y="5929"/>
        <a:ext cx="2713024" cy="1380041"/>
      </dsp:txXfrm>
    </dsp:sp>
    <dsp:sp modelId="{04041560-CBA7-4D45-896B-63748625C814}">
      <dsp:nvSpPr>
        <dsp:cNvPr id="0" name=""/>
        <dsp:cNvSpPr/>
      </dsp:nvSpPr>
      <dsp:spPr>
        <a:xfrm>
          <a:off x="4306972" y="5929"/>
          <a:ext cx="1720413" cy="13800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6054" tIns="146054" rIns="146054" bIns="146054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chemeClr val="bg1"/>
              </a:solidFill>
            </a:rPr>
            <a:t>Because of this the following is not allowed: </a:t>
          </a:r>
        </a:p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Font typeface="Arial" panose="020B0604020202020204" pitchFamily="34" charset="0"/>
            <a:buNone/>
          </a:pPr>
          <a:r>
            <a:rPr lang="en-US" sz="1600" b="1" kern="1200" dirty="0">
              <a:solidFill>
                <a:schemeClr val="bg1"/>
              </a:solidFill>
            </a:rPr>
            <a:t>No Loops</a:t>
          </a:r>
        </a:p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Font typeface="Arial" panose="020B0604020202020204" pitchFamily="34" charset="0"/>
            <a:buNone/>
          </a:pPr>
          <a:r>
            <a:rPr lang="en-US" sz="1600" b="1" kern="1200" dirty="0">
              <a:solidFill>
                <a:schemeClr val="bg1"/>
              </a:solidFill>
            </a:rPr>
            <a:t>No Multi-Paths</a:t>
          </a:r>
        </a:p>
      </dsp:txBody>
      <dsp:txXfrm>
        <a:off x="4306972" y="5929"/>
        <a:ext cx="1720413" cy="1380041"/>
      </dsp:txXfrm>
    </dsp:sp>
    <dsp:sp modelId="{DF7578E5-5907-441B-BA7C-568AABE2A189}">
      <dsp:nvSpPr>
        <dsp:cNvPr id="0" name=""/>
        <dsp:cNvSpPr/>
      </dsp:nvSpPr>
      <dsp:spPr>
        <a:xfrm>
          <a:off x="0" y="1730980"/>
          <a:ext cx="6028944" cy="1380041"/>
        </a:xfrm>
        <a:prstGeom prst="roundRect">
          <a:avLst>
            <a:gd name="adj" fmla="val 10000"/>
          </a:avLst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2EAE70-4181-4CD2-9DDD-505AB61E871F}">
      <dsp:nvSpPr>
        <dsp:cNvPr id="0" name=""/>
        <dsp:cNvSpPr/>
      </dsp:nvSpPr>
      <dsp:spPr>
        <a:xfrm>
          <a:off x="417462" y="2041490"/>
          <a:ext cx="759022" cy="75902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F0AF09-7975-41DF-AC5A-5C1E9A8FD241}">
      <dsp:nvSpPr>
        <dsp:cNvPr id="0" name=""/>
        <dsp:cNvSpPr/>
      </dsp:nvSpPr>
      <dsp:spPr>
        <a:xfrm>
          <a:off x="1593947" y="1730980"/>
          <a:ext cx="4433438" cy="13800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6054" tIns="146054" rIns="146054" bIns="146054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No more than four control heads in any network </a:t>
          </a:r>
        </a:p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(with or without a Switch)</a:t>
          </a:r>
        </a:p>
      </dsp:txBody>
      <dsp:txXfrm>
        <a:off x="1593947" y="1730980"/>
        <a:ext cx="4433438" cy="1380041"/>
      </dsp:txXfrm>
    </dsp:sp>
    <dsp:sp modelId="{00ABF272-235F-4C81-8AE8-DCF2B548EDA9}">
      <dsp:nvSpPr>
        <dsp:cNvPr id="0" name=""/>
        <dsp:cNvSpPr/>
      </dsp:nvSpPr>
      <dsp:spPr>
        <a:xfrm>
          <a:off x="0" y="3456032"/>
          <a:ext cx="6028944" cy="1380041"/>
        </a:xfrm>
        <a:prstGeom prst="roundRect">
          <a:avLst>
            <a:gd name="adj" fmla="val 10000"/>
          </a:avLst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F082B9-E719-47CA-9043-D030E3B30A9E}">
      <dsp:nvSpPr>
        <dsp:cNvPr id="0" name=""/>
        <dsp:cNvSpPr/>
      </dsp:nvSpPr>
      <dsp:spPr>
        <a:xfrm>
          <a:off x="417462" y="3766541"/>
          <a:ext cx="759022" cy="75902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849A4A-3E95-4E01-8D1E-939F91EE4700}">
      <dsp:nvSpPr>
        <dsp:cNvPr id="0" name=""/>
        <dsp:cNvSpPr/>
      </dsp:nvSpPr>
      <dsp:spPr>
        <a:xfrm>
          <a:off x="1593947" y="3456032"/>
          <a:ext cx="4433438" cy="13800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6054" tIns="146054" rIns="146054" bIns="146054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No more than three Ethernet switches</a:t>
          </a:r>
        </a:p>
      </dsp:txBody>
      <dsp:txXfrm>
        <a:off x="1593947" y="3456032"/>
        <a:ext cx="4433438" cy="1380041"/>
      </dsp:txXfrm>
    </dsp:sp>
    <dsp:sp modelId="{360B5EBF-F4AD-49EA-A37E-1843598E4928}">
      <dsp:nvSpPr>
        <dsp:cNvPr id="0" name=""/>
        <dsp:cNvSpPr/>
      </dsp:nvSpPr>
      <dsp:spPr>
        <a:xfrm>
          <a:off x="0" y="5181083"/>
          <a:ext cx="6028944" cy="1380041"/>
        </a:xfrm>
        <a:prstGeom prst="roundRect">
          <a:avLst>
            <a:gd name="adj" fmla="val 10000"/>
          </a:avLst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948A29-547D-45EE-BEB7-36032814CDE9}">
      <dsp:nvSpPr>
        <dsp:cNvPr id="0" name=""/>
        <dsp:cNvSpPr/>
      </dsp:nvSpPr>
      <dsp:spPr>
        <a:xfrm>
          <a:off x="417462" y="5491592"/>
          <a:ext cx="759022" cy="759022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F796DB-4A4D-4EC9-8139-37254F9FF783}">
      <dsp:nvSpPr>
        <dsp:cNvPr id="0" name=""/>
        <dsp:cNvSpPr/>
      </dsp:nvSpPr>
      <dsp:spPr>
        <a:xfrm>
          <a:off x="1593947" y="5181083"/>
          <a:ext cx="4433438" cy="13800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6054" tIns="146054" rIns="146054" bIns="146054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No duplicate Ethernet Accessories </a:t>
          </a:r>
        </a:p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(except for SM1000, 2000, 3000)</a:t>
          </a:r>
        </a:p>
      </dsp:txBody>
      <dsp:txXfrm>
        <a:off x="1593947" y="5181083"/>
        <a:ext cx="4433438" cy="13800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907155-699F-4781-B6E7-70A9C94AF3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073B642-CA2D-4193-B6E9-D130D71C6B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DF2533-224E-4BD7-AE2A-E485DE518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21473-7719-4DBE-945E-9F84E52CCD4C}" type="datetimeFigureOut">
              <a:rPr lang="en-US" smtClean="0"/>
              <a:t>3/18/2021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D2DA90-145B-4FC8-9D5C-A07E691B9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5C8127-AC4B-4A7C-A099-787E6317E2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CFE4D-F1D2-4CC7-9838-8FFE46B316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290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972D3C-C182-4D7C-BC5B-7A06D4A5C9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D3C438E-55DD-479D-8317-19727E6AD1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92B923-C246-4297-AE3D-EDAE103D54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21473-7719-4DBE-945E-9F84E52CCD4C}" type="datetimeFigureOut">
              <a:rPr lang="en-US" smtClean="0"/>
              <a:t>3/18/2021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75323C-B88C-44EA-99F6-39DA715C78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2435BA-7563-4CD1-9BEE-DA17E4104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CFE4D-F1D2-4CC7-9838-8FFE46B316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1819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5854B6E-0596-4A1C-AE61-5D904E837B5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86E603-DB02-4F6E-AFD5-BF6D0E3BAD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DE5878-759B-4F40-87B1-1C59DFF160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21473-7719-4DBE-945E-9F84E52CCD4C}" type="datetimeFigureOut">
              <a:rPr lang="en-US" smtClean="0"/>
              <a:t>3/18/2021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282D2B-98F1-4C90-A384-C306F5FD1F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54D7A9-C80D-4849-9CC3-DD63E076EF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CFE4D-F1D2-4CC7-9838-8FFE46B316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823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9C42FD-15C3-4A70-B9C8-C2A37FFA55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4BF686-5B37-4CB2-A421-993912F89C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225131-AE32-474F-9FB0-B67389926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21473-7719-4DBE-945E-9F84E52CCD4C}" type="datetimeFigureOut">
              <a:rPr lang="en-US" smtClean="0"/>
              <a:t>3/18/2021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E5162D-201A-4C71-B28F-A1763BC879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7C7183-B4D1-4EF7-ADBF-FF536C3CCC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CFE4D-F1D2-4CC7-9838-8FFE46B316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1669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8E1F6-5B8B-4A03-B00F-D987A7EB3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87CD7D-B6E3-4C6F-9865-D3AC3FD1F7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4EEA4A-73D4-4B0C-B70A-0F6C89ACF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21473-7719-4DBE-945E-9F84E52CCD4C}" type="datetimeFigureOut">
              <a:rPr lang="en-US" smtClean="0"/>
              <a:t>3/18/2021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32B562-F1C7-4914-9840-F9DE2EA440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712038-5229-4DA5-BE03-48C1AA05E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CFE4D-F1D2-4CC7-9838-8FFE46B316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150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F48A6E-4935-4410-B53B-54817BDCF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4CA019-45B8-4B35-8E50-1B62E03D70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9A103C-E9AB-4340-9EC9-E3BDA1032C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FEA9DC-5A15-4836-9C5C-394C902FF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21473-7719-4DBE-945E-9F84E52CCD4C}" type="datetimeFigureOut">
              <a:rPr lang="en-US" smtClean="0"/>
              <a:t>3/18/2021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3E7B1E-5E76-4E21-85B2-1F666D1918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31AC21-8538-4CB7-927D-57603A8970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CFE4D-F1D2-4CC7-9838-8FFE46B316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56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0F4A5-8ECC-42CC-BA83-7D0C3250F8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51DFBB-16A9-4F44-A0A9-AD4DABBE05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CA6600-3B0E-4BF5-B2B8-699BB917BB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8A2DE00-988B-4348-A6A6-EA200D44FC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058E6B-5E62-4D02-B222-48F3E21277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6BAF120-CBE2-4314-BD04-F483DD6DBD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21473-7719-4DBE-945E-9F84E52CCD4C}" type="datetimeFigureOut">
              <a:rPr lang="en-US" smtClean="0"/>
              <a:t>3/18/2021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59928F6-1518-4C17-8F01-123A86B77F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37ABDFF-3C58-4ABE-9CFC-AE4E72BE5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CFE4D-F1D2-4CC7-9838-8FFE46B316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078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02FE6E-D467-49F7-8648-B1EFB36B53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4BFF10-D88B-42EA-A372-4A37FB3F3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21473-7719-4DBE-945E-9F84E52CCD4C}" type="datetimeFigureOut">
              <a:rPr lang="en-US" smtClean="0"/>
              <a:t>3/18/2021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54C271-2118-4311-B7D1-3001A7179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F6053C-D289-4F83-81F6-F78027FD5B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CFE4D-F1D2-4CC7-9838-8FFE46B316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7359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C6EB3DB-C65B-4A25-BBD0-13C122E052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21473-7719-4DBE-945E-9F84E52CCD4C}" type="datetimeFigureOut">
              <a:rPr lang="en-US" smtClean="0"/>
              <a:t>3/18/2021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292361-8DCB-45F2-9B1E-DC57B655E1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96B498-C7EE-4AB2-8EB6-21ED6E1A2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CFE4D-F1D2-4CC7-9838-8FFE46B316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9252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DD224A-154D-46D4-9384-3161113C67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80D90F-53D0-4096-AD44-8D28A071C4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CC1D46-70B4-4D70-81A1-FFADF2E83E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1998F9-41E1-4F4E-8D16-F66DAEBE5F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21473-7719-4DBE-945E-9F84E52CCD4C}" type="datetimeFigureOut">
              <a:rPr lang="en-US" smtClean="0"/>
              <a:t>3/18/2021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13692C-8FD2-49A6-866C-DCC5D613E0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DA6329-6EEE-4FC2-8710-D42669561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CFE4D-F1D2-4CC7-9838-8FFE46B316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107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9A7B63-FB87-4A61-80DF-72BD11E13D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FA64F85-2F9B-4A87-A64A-A5E80F9FFE9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9A1BB7-707B-46AB-B217-5F9484D39A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116FDC-3EB0-4A51-A351-C9DC79FFA2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21473-7719-4DBE-945E-9F84E52CCD4C}" type="datetimeFigureOut">
              <a:rPr lang="en-US" smtClean="0"/>
              <a:t>3/18/2021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2D6F81-4CAA-4828-9E6F-AE055E0CE1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061011-EADD-4264-A18E-D7791F1BE7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CFE4D-F1D2-4CC7-9838-8FFE46B316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5360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564F9DB-F330-43C8-93BB-130EDA0758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96B0A6-C356-4809-8BC4-EC6F34C55A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D3F875-FAEF-4B06-BE15-875FDC5466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621473-7719-4DBE-945E-9F84E52CCD4C}" type="datetimeFigureOut">
              <a:rPr lang="en-US" smtClean="0"/>
              <a:t>3/18/2021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28DDA9-B50A-4673-8865-478DBA4926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EFBD77-0FF9-4D8C-B3D1-FCF458716D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6CFE4D-F1D2-4CC7-9838-8FFE46B316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393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humminbirdselect@humminbird.com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humminbirdselect@humminbird.com" TargetMode="External"/><Relationship Id="rId4" Type="http://schemas.openxmlformats.org/officeDocument/2006/relationships/image" Target="../media/image12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1">
            <a:extLst>
              <a:ext uri="{FF2B5EF4-FFF2-40B4-BE49-F238E27FC236}">
                <a16:creationId xmlns:a16="http://schemas.microsoft.com/office/drawing/2014/main" id="{35555856-9970-4BC3-9AA9-6A917F53AF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421721" cy="6858000"/>
          </a:xfrm>
          <a:prstGeom prst="rect">
            <a:avLst/>
          </a:prstGeom>
          <a:gradFill>
            <a:gsLst>
              <a:gs pos="0">
                <a:schemeClr val="accent4"/>
              </a:gs>
              <a:gs pos="25000">
                <a:schemeClr val="accent4"/>
              </a:gs>
              <a:gs pos="94000">
                <a:schemeClr val="accent2"/>
              </a:gs>
              <a:gs pos="100000">
                <a:schemeClr val="accent2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13">
            <a:extLst>
              <a:ext uri="{FF2B5EF4-FFF2-40B4-BE49-F238E27FC236}">
                <a16:creationId xmlns:a16="http://schemas.microsoft.com/office/drawing/2014/main" id="{7F487851-BFAF-46D8-A1ED-50CAD6E46F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7EFF3A69-8E13-40BF-9441-DAB73274A4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03862" y="2780441"/>
            <a:ext cx="4805996" cy="1297115"/>
          </a:xfrm>
        </p:spPr>
        <p:txBody>
          <a:bodyPr anchor="t">
            <a:normAutofit fontScale="90000"/>
          </a:bodyPr>
          <a:lstStyle/>
          <a:p>
            <a:pPr algn="l"/>
            <a:r>
              <a:rPr lang="en-US" sz="4400" dirty="0">
                <a:solidFill>
                  <a:srgbClr val="000000"/>
                </a:solidFill>
              </a:rPr>
              <a:t>APEX Ethernet Network Diagrams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ABFC30B7-F5CA-490A-9C1A-871DB0311C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04167" y="4209531"/>
            <a:ext cx="4805691" cy="2648466"/>
          </a:xfrm>
        </p:spPr>
        <p:txBody>
          <a:bodyPr anchor="b">
            <a:normAutofit/>
          </a:bodyPr>
          <a:lstStyle/>
          <a:p>
            <a:pPr algn="l"/>
            <a:r>
              <a:rPr lang="en-US" sz="1800" dirty="0">
                <a:solidFill>
                  <a:srgbClr val="000000"/>
                </a:solidFill>
              </a:rPr>
              <a:t>Examples of approved and unapproved Network combinations</a:t>
            </a:r>
          </a:p>
          <a:p>
            <a:pPr algn="l"/>
            <a:endParaRPr lang="en-US" sz="1800" dirty="0">
              <a:solidFill>
                <a:srgbClr val="000000"/>
              </a:solidFill>
            </a:endParaRPr>
          </a:p>
          <a:p>
            <a:pPr algn="l"/>
            <a:endParaRPr lang="en-US" sz="1800" dirty="0">
              <a:solidFill>
                <a:srgbClr val="000000"/>
              </a:solidFill>
            </a:endParaRPr>
          </a:p>
          <a:p>
            <a:pPr algn="l"/>
            <a:endParaRPr lang="en-US" sz="1800" dirty="0">
              <a:solidFill>
                <a:srgbClr val="000000"/>
              </a:solidFill>
            </a:endParaRPr>
          </a:p>
          <a:p>
            <a:pPr algn="l"/>
            <a:endParaRPr lang="en-US" sz="1800" dirty="0">
              <a:solidFill>
                <a:srgbClr val="000000"/>
              </a:solidFill>
            </a:endParaRPr>
          </a:p>
          <a:p>
            <a:pPr algn="l"/>
            <a:r>
              <a:rPr lang="en-US" sz="1800" dirty="0">
                <a:solidFill>
                  <a:srgbClr val="000000"/>
                </a:solidFill>
              </a:rPr>
              <a:t>February 19, 2021</a:t>
            </a:r>
          </a:p>
        </p:txBody>
      </p:sp>
      <p:sp>
        <p:nvSpPr>
          <p:cNvPr id="11" name="Freeform 50">
            <a:extLst>
              <a:ext uri="{FF2B5EF4-FFF2-40B4-BE49-F238E27FC236}">
                <a16:creationId xmlns:a16="http://schemas.microsoft.com/office/drawing/2014/main" id="{13722DD7-BA73-4776-93A3-94491FEF72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1159"/>
            <a:ext cx="5464879" cy="6276841"/>
          </a:xfrm>
          <a:custGeom>
            <a:avLst/>
            <a:gdLst>
              <a:gd name="connsiteX0" fmla="*/ 3299930 w 5464879"/>
              <a:gd name="connsiteY0" fmla="*/ 0 h 6276841"/>
              <a:gd name="connsiteX1" fmla="*/ 5398992 w 5464879"/>
              <a:gd name="connsiteY1" fmla="*/ 753544 h 6276841"/>
              <a:gd name="connsiteX2" fmla="*/ 5464879 w 5464879"/>
              <a:gd name="connsiteY2" fmla="*/ 813426 h 6276841"/>
              <a:gd name="connsiteX3" fmla="*/ 5464879 w 5464879"/>
              <a:gd name="connsiteY3" fmla="*/ 5786434 h 6276841"/>
              <a:gd name="connsiteX4" fmla="*/ 5398992 w 5464879"/>
              <a:gd name="connsiteY4" fmla="*/ 5846317 h 6276841"/>
              <a:gd name="connsiteX5" fmla="*/ 4872873 w 5464879"/>
              <a:gd name="connsiteY5" fmla="*/ 6201577 h 6276841"/>
              <a:gd name="connsiteX6" fmla="*/ 4716632 w 5464879"/>
              <a:gd name="connsiteY6" fmla="*/ 6276841 h 6276841"/>
              <a:gd name="connsiteX7" fmla="*/ 1883227 w 5464879"/>
              <a:gd name="connsiteY7" fmla="*/ 6276841 h 6276841"/>
              <a:gd name="connsiteX8" fmla="*/ 1726987 w 5464879"/>
              <a:gd name="connsiteY8" fmla="*/ 6201577 h 6276841"/>
              <a:gd name="connsiteX9" fmla="*/ 0 w 5464879"/>
              <a:gd name="connsiteY9" fmla="*/ 3299930 h 6276841"/>
              <a:gd name="connsiteX10" fmla="*/ 3299930 w 5464879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64879" h="6276841">
                <a:moveTo>
                  <a:pt x="3299930" y="0"/>
                </a:moveTo>
                <a:cubicBezTo>
                  <a:pt x="4097274" y="0"/>
                  <a:pt x="4828569" y="282789"/>
                  <a:pt x="5398992" y="753544"/>
                </a:cubicBezTo>
                <a:lnTo>
                  <a:pt x="5464879" y="813426"/>
                </a:lnTo>
                <a:lnTo>
                  <a:pt x="5464879" y="5786434"/>
                </a:lnTo>
                <a:lnTo>
                  <a:pt x="5398992" y="5846317"/>
                </a:lnTo>
                <a:cubicBezTo>
                  <a:pt x="5236014" y="5980818"/>
                  <a:pt x="5059904" y="6099975"/>
                  <a:pt x="4872873" y="6201577"/>
                </a:cubicBezTo>
                <a:lnTo>
                  <a:pt x="4716632" y="6276841"/>
                </a:lnTo>
                <a:lnTo>
                  <a:pt x="1883227" y="6276841"/>
                </a:lnTo>
                <a:lnTo>
                  <a:pt x="1726987" y="6201577"/>
                </a:lnTo>
                <a:cubicBezTo>
                  <a:pt x="698316" y="5642769"/>
                  <a:pt x="0" y="4552900"/>
                  <a:pt x="0" y="3299930"/>
                </a:cubicBezTo>
                <a:cubicBezTo>
                  <a:pt x="0" y="1477429"/>
                  <a:pt x="1477429" y="0"/>
                  <a:pt x="3299930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4"/>
                </a:gs>
                <a:gs pos="23000">
                  <a:schemeClr val="accent4"/>
                </a:gs>
                <a:gs pos="83000">
                  <a:schemeClr val="accent2"/>
                </a:gs>
                <a:gs pos="100000">
                  <a:schemeClr val="accent2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05B795E9-6956-4EC0-B913-89C293DB81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123" y="3100010"/>
            <a:ext cx="5943600" cy="787527"/>
          </a:xfrm>
          <a:custGeom>
            <a:avLst/>
            <a:gdLst/>
            <a:ahLst/>
            <a:cxnLst/>
            <a:rect l="l" t="t" r="r" b="b"/>
            <a:pathLst>
              <a:path w="4141760" h="4377846">
                <a:moveTo>
                  <a:pt x="0" y="0"/>
                </a:moveTo>
                <a:lnTo>
                  <a:pt x="4141760" y="0"/>
                </a:lnTo>
                <a:lnTo>
                  <a:pt x="4141760" y="4377846"/>
                </a:lnTo>
                <a:lnTo>
                  <a:pt x="0" y="4377846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6416629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70">
            <a:extLst>
              <a:ext uri="{FF2B5EF4-FFF2-40B4-BE49-F238E27FC236}">
                <a16:creationId xmlns:a16="http://schemas.microsoft.com/office/drawing/2014/main" id="{605494DE-B078-4D87-BB01-C84320618D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9" name="Rectangle 72">
            <a:extLst>
              <a:ext uri="{FF2B5EF4-FFF2-40B4-BE49-F238E27FC236}">
                <a16:creationId xmlns:a16="http://schemas.microsoft.com/office/drawing/2014/main" id="{9A0576B0-CD8C-4661-95C8-A9F2CE7CDD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4724288" cy="6861324"/>
          </a:xfrm>
          <a:prstGeom prst="rect">
            <a:avLst/>
          </a:prstGeom>
          <a:solidFill>
            <a:srgbClr val="000000">
              <a:alpha val="8039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0" name="Freeform: Shape 74">
            <a:extLst>
              <a:ext uri="{FF2B5EF4-FFF2-40B4-BE49-F238E27FC236}">
                <a16:creationId xmlns:a16="http://schemas.microsoft.com/office/drawing/2014/main" id="{3FF60E2B-3919-423C-B1FF-56CDE66811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319042" cy="6858000"/>
          </a:xfrm>
          <a:custGeom>
            <a:avLst/>
            <a:gdLst>
              <a:gd name="connsiteX0" fmla="*/ 0 w 4319042"/>
              <a:gd name="connsiteY0" fmla="*/ 0 h 6858000"/>
              <a:gd name="connsiteX1" fmla="*/ 1142888 w 4319042"/>
              <a:gd name="connsiteY1" fmla="*/ 0 h 6858000"/>
              <a:gd name="connsiteX2" fmla="*/ 4319042 w 4319042"/>
              <a:gd name="connsiteY2" fmla="*/ 6858000 h 6858000"/>
              <a:gd name="connsiteX3" fmla="*/ 0 w 431904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9042" h="6858000">
                <a:moveTo>
                  <a:pt x="0" y="0"/>
                </a:moveTo>
                <a:lnTo>
                  <a:pt x="1142888" y="0"/>
                </a:lnTo>
                <a:lnTo>
                  <a:pt x="4319042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0000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Title 3">
            <a:extLst>
              <a:ext uri="{FF2B5EF4-FFF2-40B4-BE49-F238E27FC236}">
                <a16:creationId xmlns:a16="http://schemas.microsoft.com/office/drawing/2014/main" id="{EE8CC435-973D-4F7A-9F88-A5EF9FBDBBB7}"/>
              </a:ext>
            </a:extLst>
          </p:cNvPr>
          <p:cNvSpPr txBox="1">
            <a:spLocks/>
          </p:cNvSpPr>
          <p:nvPr/>
        </p:nvSpPr>
        <p:spPr>
          <a:xfrm>
            <a:off x="391885" y="1122363"/>
            <a:ext cx="4040155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600"/>
              </a:spcAft>
            </a:pPr>
            <a:r>
              <a:rPr lang="en-US" sz="3800" kern="1200" dirty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>Network Set Ups</a:t>
            </a:r>
          </a:p>
          <a:p>
            <a:pPr algn="l">
              <a:spcAft>
                <a:spcPts val="600"/>
              </a:spcAft>
            </a:pPr>
            <a:r>
              <a:rPr lang="en-US" sz="3800" b="1" kern="1200" dirty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>Not</a:t>
            </a:r>
            <a:r>
              <a:rPr lang="en-US" sz="3800" kern="1200" dirty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> Recommended</a:t>
            </a:r>
          </a:p>
        </p:txBody>
      </p:sp>
      <p:sp>
        <p:nvSpPr>
          <p:cNvPr id="13" name="Subtitle 4">
            <a:extLst>
              <a:ext uri="{FF2B5EF4-FFF2-40B4-BE49-F238E27FC236}">
                <a16:creationId xmlns:a16="http://schemas.microsoft.com/office/drawing/2014/main" id="{7CFAF2E0-AE79-4156-9A51-810A0C3737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4672" y="3602038"/>
            <a:ext cx="3308131" cy="1655762"/>
          </a:xfr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algn="l"/>
            <a:r>
              <a:rPr lang="en-US" sz="17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The following is a setup that is technologically acceptable.  But it is not recommended from a logistical/usability perspective.</a:t>
            </a:r>
          </a:p>
          <a:p>
            <a:pPr algn="l"/>
            <a:r>
              <a:rPr lang="en-US" sz="1700" dirty="0">
                <a:solidFill>
                  <a:srgbClr val="FFFFFF"/>
                </a:solidFill>
              </a:rPr>
              <a:t>We offer two other recommended solutions</a:t>
            </a:r>
            <a:r>
              <a:rPr lang="en-US" sz="17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 </a:t>
            </a:r>
            <a:br>
              <a:rPr lang="en-US" sz="17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</a:br>
            <a:endParaRPr lang="en-US" sz="1700" kern="1200" dirty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 descr="Image result for caution sign">
            <a:extLst>
              <a:ext uri="{FF2B5EF4-FFF2-40B4-BE49-F238E27FC236}">
                <a16:creationId xmlns:a16="http://schemas.microsoft.com/office/drawing/2014/main" id="{D0006C22-0301-403D-89CB-7EFBBC3E46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14944" y="1223963"/>
            <a:ext cx="493776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1002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41508F7-7701-40D4-9718-EF3DAE843B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4782" y="723900"/>
            <a:ext cx="2198175" cy="136157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37AF8EC-807C-4928-A8F8-E2FA94DE13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7810" y="723900"/>
            <a:ext cx="2198175" cy="136157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BE873D8-A9CE-4FBF-B559-FC92E2AF5D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4810" y="4048781"/>
            <a:ext cx="2198175" cy="136157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17AB15B-DAE8-42E8-844B-F4036E0D4C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7810" y="4024318"/>
            <a:ext cx="2198175" cy="136157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86A02C9-2A19-46D6-A450-03CCF98E61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4270" y="3228189"/>
            <a:ext cx="1541824" cy="91440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6B3F666-46B1-4F30-A315-11BEB78D7043}"/>
              </a:ext>
            </a:extLst>
          </p:cNvPr>
          <p:cNvCxnSpPr>
            <a:cxnSpLocks/>
            <a:stCxn id="4" idx="2"/>
            <a:endCxn id="8" idx="1"/>
          </p:cNvCxnSpPr>
          <p:nvPr/>
        </p:nvCxnSpPr>
        <p:spPr>
          <a:xfrm>
            <a:off x="4603870" y="2085474"/>
            <a:ext cx="2010400" cy="15999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0012163-BE92-4E71-B525-2FFD8F947A46}"/>
              </a:ext>
            </a:extLst>
          </p:cNvPr>
          <p:cNvCxnSpPr>
            <a:cxnSpLocks/>
            <a:stCxn id="6" idx="0"/>
            <a:endCxn id="4" idx="2"/>
          </p:cNvCxnSpPr>
          <p:nvPr/>
        </p:nvCxnSpPr>
        <p:spPr>
          <a:xfrm flipH="1" flipV="1">
            <a:off x="4603870" y="2085474"/>
            <a:ext cx="90028" cy="19633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86B2148-E916-411A-AD89-C3D3FFCD9193}"/>
              </a:ext>
            </a:extLst>
          </p:cNvPr>
          <p:cNvCxnSpPr>
            <a:cxnSpLocks/>
            <a:stCxn id="5" idx="2"/>
            <a:endCxn id="8" idx="3"/>
          </p:cNvCxnSpPr>
          <p:nvPr/>
        </p:nvCxnSpPr>
        <p:spPr>
          <a:xfrm flipH="1">
            <a:off x="8156094" y="2085474"/>
            <a:ext cx="2430804" cy="15999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14E6ED1-8795-4CAB-B77F-B0D3FD08FBE5}"/>
              </a:ext>
            </a:extLst>
          </p:cNvPr>
          <p:cNvCxnSpPr>
            <a:cxnSpLocks/>
          </p:cNvCxnSpPr>
          <p:nvPr/>
        </p:nvCxnSpPr>
        <p:spPr>
          <a:xfrm>
            <a:off x="8156094" y="3828354"/>
            <a:ext cx="2562697" cy="1959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0" descr="Image result for ipilot">
            <a:extLst>
              <a:ext uri="{FF2B5EF4-FFF2-40B4-BE49-F238E27FC236}">
                <a16:creationId xmlns:a16="http://schemas.microsoft.com/office/drawing/2014/main" id="{D10FC1D6-38D5-4D94-B076-E208299DCD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5" r="11663"/>
          <a:stretch/>
        </p:blipFill>
        <p:spPr bwMode="auto">
          <a:xfrm>
            <a:off x="6688918" y="461671"/>
            <a:ext cx="1378044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02E34556-7EC8-47A1-B9E8-03DF3C3F2A03}"/>
              </a:ext>
            </a:extLst>
          </p:cNvPr>
          <p:cNvCxnSpPr>
            <a:cxnSpLocks/>
            <a:stCxn id="26" idx="2"/>
            <a:endCxn id="8" idx="0"/>
          </p:cNvCxnSpPr>
          <p:nvPr/>
        </p:nvCxnSpPr>
        <p:spPr>
          <a:xfrm>
            <a:off x="7377940" y="2290471"/>
            <a:ext cx="7242" cy="9377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29">
            <a:extLst>
              <a:ext uri="{FF2B5EF4-FFF2-40B4-BE49-F238E27FC236}">
                <a16:creationId xmlns:a16="http://schemas.microsoft.com/office/drawing/2014/main" id="{55C49FDD-98B0-45E2-B0E3-BE160092AB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10101" y="5046963"/>
            <a:ext cx="1743071" cy="1066188"/>
          </a:xfrm>
          <a:prstGeom prst="rect">
            <a:avLst/>
          </a:prstGeom>
        </p:spPr>
      </p:pic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3BF07804-CE3C-4C30-8711-CEAF1B02E973}"/>
              </a:ext>
            </a:extLst>
          </p:cNvPr>
          <p:cNvCxnSpPr>
            <a:cxnSpLocks/>
            <a:stCxn id="6" idx="3"/>
            <a:endCxn id="30" idx="1"/>
          </p:cNvCxnSpPr>
          <p:nvPr/>
        </p:nvCxnSpPr>
        <p:spPr>
          <a:xfrm>
            <a:off x="5792985" y="4729568"/>
            <a:ext cx="1117116" cy="8504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97FFC5A7-4E33-4C28-92CB-81716DCA9DA9}"/>
              </a:ext>
            </a:extLst>
          </p:cNvPr>
          <p:cNvSpPr/>
          <p:nvPr/>
        </p:nvSpPr>
        <p:spPr>
          <a:xfrm>
            <a:off x="318911" y="1221295"/>
            <a:ext cx="351404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>
                    <a:lumMod val="50000"/>
                  </a:schemeClr>
                </a:solidFill>
              </a:rPr>
              <a:t>Four Units</a:t>
            </a:r>
          </a:p>
          <a:p>
            <a:r>
              <a:rPr lang="en-US" sz="2400" b="1" dirty="0">
                <a:solidFill>
                  <a:schemeClr val="bg1">
                    <a:lumMod val="50000"/>
                  </a:schemeClr>
                </a:solidFill>
              </a:rPr>
              <a:t>One Ethernet Switch</a:t>
            </a:r>
          </a:p>
          <a:p>
            <a:r>
              <a:rPr lang="en-US" sz="2400" b="1" dirty="0">
                <a:solidFill>
                  <a:schemeClr val="bg1">
                    <a:lumMod val="50000"/>
                  </a:schemeClr>
                </a:solidFill>
              </a:rPr>
              <a:t>Two Ethernet Accessories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6D12412-8D3B-4A1A-83B6-DE399ED37545}"/>
              </a:ext>
            </a:extLst>
          </p:cNvPr>
          <p:cNvSpPr/>
          <p:nvPr/>
        </p:nvSpPr>
        <p:spPr>
          <a:xfrm>
            <a:off x="4972571" y="6332262"/>
            <a:ext cx="7003264" cy="35394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1700" dirty="0"/>
              <a:t>The RADAR (Ethernet Accessory) should be connected to the Ethernet Switch</a:t>
            </a:r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FCD7691-3085-463B-8DCD-40EDF5C152BE}"/>
              </a:ext>
            </a:extLst>
          </p:cNvPr>
          <p:cNvSpPr txBox="1"/>
          <p:nvPr/>
        </p:nvSpPr>
        <p:spPr>
          <a:xfrm>
            <a:off x="293531" y="559837"/>
            <a:ext cx="27685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Less favorable setup</a:t>
            </a:r>
          </a:p>
        </p:txBody>
      </p:sp>
    </p:spTree>
    <p:extLst>
      <p:ext uri="{BB962C8B-B14F-4D97-AF65-F5344CB8AC3E}">
        <p14:creationId xmlns:p14="http://schemas.microsoft.com/office/powerpoint/2010/main" val="33959699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41508F7-7701-40D4-9718-EF3DAE843B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7650" y="723900"/>
            <a:ext cx="1845301" cy="1143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37AF8EC-807C-4928-A8F8-E2FA94DE13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7810" y="723900"/>
            <a:ext cx="1845301" cy="1143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BE873D8-A9CE-4FBF-B559-FC92E2AF5D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0722" y="3350376"/>
            <a:ext cx="1845301" cy="1143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17AB15B-DAE8-42E8-844B-F4036E0D4C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58148" y="4824630"/>
            <a:ext cx="1845301" cy="1143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86A02C9-2A19-46D6-A450-03CCF98E61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4270" y="3228189"/>
            <a:ext cx="1541824" cy="91440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6B3F666-46B1-4F30-A315-11BEB78D7043}"/>
              </a:ext>
            </a:extLst>
          </p:cNvPr>
          <p:cNvCxnSpPr>
            <a:cxnSpLocks/>
            <a:stCxn id="4" idx="2"/>
            <a:endCxn id="8" idx="1"/>
          </p:cNvCxnSpPr>
          <p:nvPr/>
        </p:nvCxnSpPr>
        <p:spPr>
          <a:xfrm>
            <a:off x="4620301" y="1866900"/>
            <a:ext cx="1993969" cy="18184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0012163-BE92-4E71-B525-2FFD8F947A46}"/>
              </a:ext>
            </a:extLst>
          </p:cNvPr>
          <p:cNvCxnSpPr>
            <a:cxnSpLocks/>
            <a:stCxn id="6" idx="2"/>
            <a:endCxn id="17" idx="1"/>
          </p:cNvCxnSpPr>
          <p:nvPr/>
        </p:nvCxnSpPr>
        <p:spPr>
          <a:xfrm>
            <a:off x="4623373" y="4493376"/>
            <a:ext cx="2000263" cy="5898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86B2148-E916-411A-AD89-C3D3FFCD9193}"/>
              </a:ext>
            </a:extLst>
          </p:cNvPr>
          <p:cNvCxnSpPr>
            <a:cxnSpLocks/>
            <a:stCxn id="5" idx="2"/>
            <a:endCxn id="8" idx="3"/>
          </p:cNvCxnSpPr>
          <p:nvPr/>
        </p:nvCxnSpPr>
        <p:spPr>
          <a:xfrm flipH="1">
            <a:off x="8156094" y="1866900"/>
            <a:ext cx="2254367" cy="18184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14E6ED1-8795-4CAB-B77F-B0D3FD08FBE5}"/>
              </a:ext>
            </a:extLst>
          </p:cNvPr>
          <p:cNvCxnSpPr>
            <a:cxnSpLocks/>
            <a:stCxn id="17" idx="3"/>
            <a:endCxn id="7" idx="1"/>
          </p:cNvCxnSpPr>
          <p:nvPr/>
        </p:nvCxnSpPr>
        <p:spPr>
          <a:xfrm>
            <a:off x="8165460" y="5083263"/>
            <a:ext cx="1392688" cy="3128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0" descr="Image result for ipilot">
            <a:extLst>
              <a:ext uri="{FF2B5EF4-FFF2-40B4-BE49-F238E27FC236}">
                <a16:creationId xmlns:a16="http://schemas.microsoft.com/office/drawing/2014/main" id="{D10FC1D6-38D5-4D94-B076-E208299DCD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5" r="11663"/>
          <a:stretch/>
        </p:blipFill>
        <p:spPr bwMode="auto">
          <a:xfrm>
            <a:off x="6614270" y="235647"/>
            <a:ext cx="1560557" cy="2071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02E34556-7EC8-47A1-B9E8-03DF3C3F2A03}"/>
              </a:ext>
            </a:extLst>
          </p:cNvPr>
          <p:cNvCxnSpPr>
            <a:cxnSpLocks/>
            <a:stCxn id="26" idx="2"/>
            <a:endCxn id="8" idx="0"/>
          </p:cNvCxnSpPr>
          <p:nvPr/>
        </p:nvCxnSpPr>
        <p:spPr>
          <a:xfrm flipH="1">
            <a:off x="7385182" y="2306660"/>
            <a:ext cx="9367" cy="9215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29">
            <a:extLst>
              <a:ext uri="{FF2B5EF4-FFF2-40B4-BE49-F238E27FC236}">
                <a16:creationId xmlns:a16="http://schemas.microsoft.com/office/drawing/2014/main" id="{55C49FDD-98B0-45E2-B0E3-BE160092AB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48764" y="5791812"/>
            <a:ext cx="1743071" cy="1066188"/>
          </a:xfrm>
          <a:prstGeom prst="rect">
            <a:avLst/>
          </a:prstGeom>
        </p:spPr>
      </p:pic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3BF07804-CE3C-4C30-8711-CEAF1B02E973}"/>
              </a:ext>
            </a:extLst>
          </p:cNvPr>
          <p:cNvCxnSpPr>
            <a:cxnSpLocks/>
            <a:stCxn id="8" idx="2"/>
            <a:endCxn id="17" idx="0"/>
          </p:cNvCxnSpPr>
          <p:nvPr/>
        </p:nvCxnSpPr>
        <p:spPr>
          <a:xfrm>
            <a:off x="7385182" y="4142589"/>
            <a:ext cx="9366" cy="4834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97FFC5A7-4E33-4C28-92CB-81716DCA9DA9}"/>
              </a:ext>
            </a:extLst>
          </p:cNvPr>
          <p:cNvSpPr/>
          <p:nvPr/>
        </p:nvSpPr>
        <p:spPr>
          <a:xfrm>
            <a:off x="186675" y="1408308"/>
            <a:ext cx="351404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>
                    <a:lumMod val="50000"/>
                  </a:schemeClr>
                </a:solidFill>
              </a:rPr>
              <a:t>Four Units</a:t>
            </a:r>
          </a:p>
          <a:p>
            <a:r>
              <a:rPr lang="en-US" sz="2400" b="1" dirty="0">
                <a:solidFill>
                  <a:schemeClr val="bg1">
                    <a:lumMod val="50000"/>
                  </a:schemeClr>
                </a:solidFill>
              </a:rPr>
              <a:t>Two Ethernet Switches</a:t>
            </a:r>
          </a:p>
          <a:p>
            <a:r>
              <a:rPr lang="en-US" sz="2400" b="1" dirty="0">
                <a:solidFill>
                  <a:schemeClr val="bg1">
                    <a:lumMod val="50000"/>
                  </a:schemeClr>
                </a:solidFill>
              </a:rPr>
              <a:t>Two Ethernet Accessories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39BB3C0-8316-46FB-BE00-565B02F5B46B}"/>
              </a:ext>
            </a:extLst>
          </p:cNvPr>
          <p:cNvSpPr txBox="1"/>
          <p:nvPr/>
        </p:nvSpPr>
        <p:spPr>
          <a:xfrm>
            <a:off x="186675" y="653561"/>
            <a:ext cx="2964503" cy="461665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 b="1"/>
            </a:lvl1pPr>
          </a:lstStyle>
          <a:p>
            <a:r>
              <a:rPr lang="en-US" dirty="0"/>
              <a:t>Preferred Set Up - 1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E463074-40DE-43CA-BDA7-77229026FA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3636" y="4626063"/>
            <a:ext cx="1541824" cy="914400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F8B9DDB-37D2-4A02-9115-41170AA26FB7}"/>
              </a:ext>
            </a:extLst>
          </p:cNvPr>
          <p:cNvCxnSpPr>
            <a:cxnSpLocks/>
            <a:stCxn id="30" idx="0"/>
            <a:endCxn id="17" idx="2"/>
          </p:cNvCxnSpPr>
          <p:nvPr/>
        </p:nvCxnSpPr>
        <p:spPr>
          <a:xfrm flipV="1">
            <a:off x="4620300" y="5540463"/>
            <a:ext cx="2774248" cy="2513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icture 37">
            <a:extLst>
              <a:ext uri="{FF2B5EF4-FFF2-40B4-BE49-F238E27FC236}">
                <a16:creationId xmlns:a16="http://schemas.microsoft.com/office/drawing/2014/main" id="{06AC1D2F-928F-44EE-9399-0D2B09D06EF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2611" y="6336954"/>
            <a:ext cx="3186547" cy="420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784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41508F7-7701-40D4-9718-EF3DAE843B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1178" y="723900"/>
            <a:ext cx="1845301" cy="1143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37AF8EC-807C-4928-A8F8-E2FA94DE13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7810" y="723900"/>
            <a:ext cx="1845301" cy="1143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BE873D8-A9CE-4FBF-B559-FC92E2AF5D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6739" y="4024318"/>
            <a:ext cx="1845301" cy="1143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17AB15B-DAE8-42E8-844B-F4036E0D4C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7810" y="4024318"/>
            <a:ext cx="1845301" cy="1143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86A02C9-2A19-46D6-A450-03CCF98E61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4270" y="3228189"/>
            <a:ext cx="1541824" cy="91440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6B3F666-46B1-4F30-A315-11BEB78D7043}"/>
              </a:ext>
            </a:extLst>
          </p:cNvPr>
          <p:cNvCxnSpPr>
            <a:cxnSpLocks/>
            <a:stCxn id="4" idx="2"/>
            <a:endCxn id="8" idx="1"/>
          </p:cNvCxnSpPr>
          <p:nvPr/>
        </p:nvCxnSpPr>
        <p:spPr>
          <a:xfrm>
            <a:off x="4073829" y="1866900"/>
            <a:ext cx="2540441" cy="18184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0012163-BE92-4E71-B525-2FFD8F947A46}"/>
              </a:ext>
            </a:extLst>
          </p:cNvPr>
          <p:cNvCxnSpPr>
            <a:cxnSpLocks/>
            <a:stCxn id="6" idx="0"/>
            <a:endCxn id="4" idx="2"/>
          </p:cNvCxnSpPr>
          <p:nvPr/>
        </p:nvCxnSpPr>
        <p:spPr>
          <a:xfrm flipH="1" flipV="1">
            <a:off x="4073829" y="1866900"/>
            <a:ext cx="95561" cy="21574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86B2148-E916-411A-AD89-C3D3FFCD9193}"/>
              </a:ext>
            </a:extLst>
          </p:cNvPr>
          <p:cNvCxnSpPr>
            <a:cxnSpLocks/>
            <a:stCxn id="5" idx="2"/>
            <a:endCxn id="8" idx="3"/>
          </p:cNvCxnSpPr>
          <p:nvPr/>
        </p:nvCxnSpPr>
        <p:spPr>
          <a:xfrm flipH="1">
            <a:off x="8156094" y="1866900"/>
            <a:ext cx="2254367" cy="18184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14E6ED1-8795-4CAB-B77F-B0D3FD08FBE5}"/>
              </a:ext>
            </a:extLst>
          </p:cNvPr>
          <p:cNvCxnSpPr>
            <a:cxnSpLocks/>
            <a:stCxn id="8" idx="2"/>
            <a:endCxn id="7" idx="1"/>
          </p:cNvCxnSpPr>
          <p:nvPr/>
        </p:nvCxnSpPr>
        <p:spPr>
          <a:xfrm>
            <a:off x="7385182" y="4142589"/>
            <a:ext cx="2102628" cy="4532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0" descr="Image result for ipilot">
            <a:extLst>
              <a:ext uri="{FF2B5EF4-FFF2-40B4-BE49-F238E27FC236}">
                <a16:creationId xmlns:a16="http://schemas.microsoft.com/office/drawing/2014/main" id="{D10FC1D6-38D5-4D94-B076-E208299DCD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5" r="11663"/>
          <a:stretch/>
        </p:blipFill>
        <p:spPr bwMode="auto">
          <a:xfrm>
            <a:off x="6614270" y="235647"/>
            <a:ext cx="1560557" cy="2071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02E34556-7EC8-47A1-B9E8-03DF3C3F2A03}"/>
              </a:ext>
            </a:extLst>
          </p:cNvPr>
          <p:cNvCxnSpPr>
            <a:cxnSpLocks/>
            <a:stCxn id="26" idx="2"/>
            <a:endCxn id="8" idx="0"/>
          </p:cNvCxnSpPr>
          <p:nvPr/>
        </p:nvCxnSpPr>
        <p:spPr>
          <a:xfrm flipH="1">
            <a:off x="7385182" y="2306660"/>
            <a:ext cx="9367" cy="9215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29">
            <a:extLst>
              <a:ext uri="{FF2B5EF4-FFF2-40B4-BE49-F238E27FC236}">
                <a16:creationId xmlns:a16="http://schemas.microsoft.com/office/drawing/2014/main" id="{55C49FDD-98B0-45E2-B0E3-BE160092AB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92040" y="5316642"/>
            <a:ext cx="1743071" cy="106618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7FFC5A7-4E33-4C28-92CB-81716DCA9DA9}"/>
              </a:ext>
            </a:extLst>
          </p:cNvPr>
          <p:cNvSpPr/>
          <p:nvPr/>
        </p:nvSpPr>
        <p:spPr>
          <a:xfrm>
            <a:off x="201271" y="1424306"/>
            <a:ext cx="351404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>
                    <a:lumMod val="50000"/>
                  </a:schemeClr>
                </a:solidFill>
              </a:rPr>
              <a:t>Four Units</a:t>
            </a:r>
          </a:p>
          <a:p>
            <a:r>
              <a:rPr lang="en-US" sz="2400" b="1" dirty="0">
                <a:solidFill>
                  <a:schemeClr val="bg1">
                    <a:lumMod val="50000"/>
                  </a:schemeClr>
                </a:solidFill>
              </a:rPr>
              <a:t>One Ethernet Switches</a:t>
            </a:r>
          </a:p>
          <a:p>
            <a:r>
              <a:rPr lang="en-US" sz="2400" b="1" dirty="0">
                <a:solidFill>
                  <a:schemeClr val="bg1">
                    <a:lumMod val="50000"/>
                  </a:schemeClr>
                </a:solidFill>
              </a:rPr>
              <a:t>Two Ethernet Accessories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39BB3C0-8316-46FB-BE00-565B02F5B46B}"/>
              </a:ext>
            </a:extLst>
          </p:cNvPr>
          <p:cNvSpPr txBox="1"/>
          <p:nvPr/>
        </p:nvSpPr>
        <p:spPr>
          <a:xfrm>
            <a:off x="186675" y="653561"/>
            <a:ext cx="2964503" cy="461665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/>
              <a:t>Preferred Set Up - 2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F8B9DDB-37D2-4A02-9115-41170AA26FB7}"/>
              </a:ext>
            </a:extLst>
          </p:cNvPr>
          <p:cNvCxnSpPr>
            <a:cxnSpLocks/>
            <a:stCxn id="30" idx="3"/>
            <a:endCxn id="8" idx="2"/>
          </p:cNvCxnSpPr>
          <p:nvPr/>
        </p:nvCxnSpPr>
        <p:spPr>
          <a:xfrm flipV="1">
            <a:off x="6835111" y="4142589"/>
            <a:ext cx="550071" cy="17071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27">
            <a:extLst>
              <a:ext uri="{FF2B5EF4-FFF2-40B4-BE49-F238E27FC236}">
                <a16:creationId xmlns:a16="http://schemas.microsoft.com/office/drawing/2014/main" id="{17AB4C87-B31C-4D23-97E5-32EBF084956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2611" y="6336954"/>
            <a:ext cx="3186547" cy="420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8712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0DE6A193-4755-479A-BC6F-A7EBCA73B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Image result for unapproved">
            <a:extLst>
              <a:ext uri="{FF2B5EF4-FFF2-40B4-BE49-F238E27FC236}">
                <a16:creationId xmlns:a16="http://schemas.microsoft.com/office/drawing/2014/main" id="{7B855A84-C8E4-4128-974C-AE2ED79CF8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0" y="1453896"/>
            <a:ext cx="6517533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AB8B8498-A488-40AF-99EB-F622ED9AD6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8896786" cy="6858478"/>
          </a:xfrm>
          <a:custGeom>
            <a:avLst/>
            <a:gdLst>
              <a:gd name="connsiteX0" fmla="*/ 1472231 w 8896786"/>
              <a:gd name="connsiteY0" fmla="*/ 6858478 h 6858478"/>
              <a:gd name="connsiteX1" fmla="*/ 8896786 w 8896786"/>
              <a:gd name="connsiteY1" fmla="*/ 6858478 h 6858478"/>
              <a:gd name="connsiteX2" fmla="*/ 5720411 w 8896786"/>
              <a:gd name="connsiteY2" fmla="*/ 0 h 6858478"/>
              <a:gd name="connsiteX3" fmla="*/ 5714834 w 8896786"/>
              <a:gd name="connsiteY3" fmla="*/ 0 h 6858478"/>
              <a:gd name="connsiteX4" fmla="*/ 4648606 w 8896786"/>
              <a:gd name="connsiteY4" fmla="*/ 0 h 6858478"/>
              <a:gd name="connsiteX5" fmla="*/ 0 w 8896786"/>
              <a:gd name="connsiteY5" fmla="*/ 0 h 6858478"/>
              <a:gd name="connsiteX6" fmla="*/ 0 w 8896786"/>
              <a:gd name="connsiteY6" fmla="*/ 6857915 h 6858478"/>
              <a:gd name="connsiteX7" fmla="*/ 1472491 w 8896786"/>
              <a:gd name="connsiteY7" fmla="*/ 6857915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896786" h="6858478">
                <a:moveTo>
                  <a:pt x="1472231" y="6858478"/>
                </a:moveTo>
                <a:lnTo>
                  <a:pt x="8896786" y="6858478"/>
                </a:lnTo>
                <a:lnTo>
                  <a:pt x="5720411" y="0"/>
                </a:lnTo>
                <a:lnTo>
                  <a:pt x="5714834" y="0"/>
                </a:lnTo>
                <a:lnTo>
                  <a:pt x="4648606" y="0"/>
                </a:lnTo>
                <a:lnTo>
                  <a:pt x="0" y="0"/>
                </a:lnTo>
                <a:lnTo>
                  <a:pt x="0" y="6857915"/>
                </a:lnTo>
                <a:lnTo>
                  <a:pt x="1472491" y="6857915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2F033D07-FE42-4E5C-A00A-FFE1D42C0F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9"/>
            <a:ext cx="8096249" cy="6858479"/>
          </a:xfrm>
          <a:custGeom>
            <a:avLst/>
            <a:gdLst>
              <a:gd name="connsiteX0" fmla="*/ 0 w 8096249"/>
              <a:gd name="connsiteY0" fmla="*/ 6858479 h 6858479"/>
              <a:gd name="connsiteX1" fmla="*/ 2130297 w 8096249"/>
              <a:gd name="connsiteY1" fmla="*/ 6858479 h 6858479"/>
              <a:gd name="connsiteX2" fmla="*/ 2130297 w 8096249"/>
              <a:gd name="connsiteY2" fmla="*/ 6858478 h 6858479"/>
              <a:gd name="connsiteX3" fmla="*/ 8096249 w 8096249"/>
              <a:gd name="connsiteY3" fmla="*/ 6858478 h 6858479"/>
              <a:gd name="connsiteX4" fmla="*/ 4919874 w 8096249"/>
              <a:gd name="connsiteY4" fmla="*/ 0 h 6858479"/>
              <a:gd name="connsiteX5" fmla="*/ 4914297 w 8096249"/>
              <a:gd name="connsiteY5" fmla="*/ 0 h 6858479"/>
              <a:gd name="connsiteX6" fmla="*/ 3848069 w 8096249"/>
              <a:gd name="connsiteY6" fmla="*/ 0 h 6858479"/>
              <a:gd name="connsiteX7" fmla="*/ 18197 w 8096249"/>
              <a:gd name="connsiteY7" fmla="*/ 0 h 6858479"/>
              <a:gd name="connsiteX8" fmla="*/ 18197 w 8096249"/>
              <a:gd name="connsiteY8" fmla="*/ 479 h 6858479"/>
              <a:gd name="connsiteX9" fmla="*/ 0 w 8096249"/>
              <a:gd name="connsiteY9" fmla="*/ 479 h 6858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96249" h="6858479">
                <a:moveTo>
                  <a:pt x="0" y="6858479"/>
                </a:moveTo>
                <a:lnTo>
                  <a:pt x="2130297" y="6858479"/>
                </a:lnTo>
                <a:lnTo>
                  <a:pt x="2130297" y="6858478"/>
                </a:lnTo>
                <a:lnTo>
                  <a:pt x="8096249" y="6858478"/>
                </a:lnTo>
                <a:lnTo>
                  <a:pt x="4919874" y="0"/>
                </a:lnTo>
                <a:lnTo>
                  <a:pt x="4914297" y="0"/>
                </a:lnTo>
                <a:lnTo>
                  <a:pt x="3848069" y="0"/>
                </a:lnTo>
                <a:lnTo>
                  <a:pt x="18197" y="0"/>
                </a:lnTo>
                <a:lnTo>
                  <a:pt x="18197" y="479"/>
                </a:lnTo>
                <a:lnTo>
                  <a:pt x="0" y="479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itle 3">
            <a:extLst>
              <a:ext uri="{FF2B5EF4-FFF2-40B4-BE49-F238E27FC236}">
                <a16:creationId xmlns:a16="http://schemas.microsoft.com/office/drawing/2014/main" id="{B21BFBC0-DD54-45D0-B8E3-7509D326EF46}"/>
              </a:ext>
            </a:extLst>
          </p:cNvPr>
          <p:cNvSpPr txBox="1">
            <a:spLocks/>
          </p:cNvSpPr>
          <p:nvPr/>
        </p:nvSpPr>
        <p:spPr>
          <a:xfrm>
            <a:off x="804672" y="877824"/>
            <a:ext cx="5294376" cy="307238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600"/>
              </a:spcAft>
            </a:pPr>
            <a:r>
              <a:rPr lang="en-US" sz="5400" kern="1200" dirty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>Unapproved Network </a:t>
            </a:r>
          </a:p>
          <a:p>
            <a:pPr algn="l">
              <a:spcAft>
                <a:spcPts val="600"/>
              </a:spcAft>
            </a:pPr>
            <a:r>
              <a:rPr lang="en-US" sz="5400" kern="1200" dirty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>Set Up Examples</a:t>
            </a:r>
          </a:p>
        </p:txBody>
      </p:sp>
      <p:sp>
        <p:nvSpPr>
          <p:cNvPr id="14" name="Subtitle 4">
            <a:extLst>
              <a:ext uri="{FF2B5EF4-FFF2-40B4-BE49-F238E27FC236}">
                <a16:creationId xmlns:a16="http://schemas.microsoft.com/office/drawing/2014/main" id="{C0A20428-AFFA-49B6-919D-DA0E377E1C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4672" y="4096512"/>
            <a:ext cx="4167376" cy="1155525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US" sz="19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Humminbird uses </a:t>
            </a:r>
            <a:r>
              <a:rPr lang="en-US" sz="19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AutoIP</a:t>
            </a:r>
            <a:r>
              <a:rPr lang="en-US" sz="19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with a Switch rather than DHCP with a Router.  Because of this:  </a:t>
            </a:r>
            <a:r>
              <a:rPr lang="en-US" sz="19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Loops</a:t>
            </a:r>
            <a:r>
              <a:rPr lang="en-US" sz="19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</a:t>
            </a:r>
            <a:r>
              <a:rPr lang="en-US" sz="19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Multi-paths</a:t>
            </a:r>
            <a:r>
              <a:rPr lang="en-US" sz="19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are </a:t>
            </a:r>
            <a:r>
              <a:rPr lang="en-US" sz="1900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not allowed</a:t>
            </a:r>
            <a:r>
              <a:rPr lang="en-US" sz="19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</a:t>
            </a:r>
            <a:r>
              <a:rPr lang="en-US" sz="1900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will not work</a:t>
            </a:r>
            <a:r>
              <a:rPr lang="en-US" sz="19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algn="l"/>
            <a:endParaRPr lang="en-US" sz="19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l"/>
            <a:endParaRPr lang="en-US" sz="19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CA1C1B1-5238-4F02-9D99-04F018035BC4}"/>
              </a:ext>
            </a:extLst>
          </p:cNvPr>
          <p:cNvSpPr/>
          <p:nvPr/>
        </p:nvSpPr>
        <p:spPr>
          <a:xfrm>
            <a:off x="804672" y="5248870"/>
            <a:ext cx="449079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If you would like a sample network reviewed,</a:t>
            </a:r>
          </a:p>
          <a:p>
            <a:r>
              <a:rPr lang="en-US" dirty="0"/>
              <a:t>send a wiring diagram to </a:t>
            </a:r>
          </a:p>
          <a:p>
            <a:r>
              <a:rPr lang="en-US" dirty="0">
                <a:hlinkClick r:id="rId3"/>
              </a:rPr>
              <a:t>humminbirdselect@humminbird.com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450766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any question marks on black background">
            <a:extLst>
              <a:ext uri="{FF2B5EF4-FFF2-40B4-BE49-F238E27FC236}">
                <a16:creationId xmlns:a16="http://schemas.microsoft.com/office/drawing/2014/main" id="{51EB6A82-454F-46DB-B025-180234CD6DD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l="33009" r="10118" b="2"/>
          <a:stretch/>
        </p:blipFill>
        <p:spPr>
          <a:xfrm>
            <a:off x="5797543" y="10"/>
            <a:ext cx="6394152" cy="6857990"/>
          </a:xfrm>
          <a:prstGeom prst="rect">
            <a:avLst/>
          </a:prstGeom>
        </p:spPr>
      </p:pic>
      <p:pic>
        <p:nvPicPr>
          <p:cNvPr id="19" name="Picture 21">
            <a:extLst>
              <a:ext uri="{FF2B5EF4-FFF2-40B4-BE49-F238E27FC236}">
                <a16:creationId xmlns:a16="http://schemas.microsoft.com/office/drawing/2014/main" id="{54DDEBDD-D8BD-41A6-8A0D-B00E3768B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3">
            <a:extLst>
              <a:ext uri="{FF2B5EF4-FFF2-40B4-BE49-F238E27FC236}">
                <a16:creationId xmlns:a16="http://schemas.microsoft.com/office/drawing/2014/main" id="{6D13FCBC-72D5-477F-83CF-029F64120E21}"/>
              </a:ext>
            </a:extLst>
          </p:cNvPr>
          <p:cNvSpPr txBox="1">
            <a:spLocks/>
          </p:cNvSpPr>
          <p:nvPr/>
        </p:nvSpPr>
        <p:spPr>
          <a:xfrm>
            <a:off x="804998" y="798445"/>
            <a:ext cx="4803636" cy="1311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600"/>
              </a:spcAft>
            </a:pPr>
            <a:r>
              <a:rPr lang="en-US" sz="4100" dirty="0">
                <a:solidFill>
                  <a:srgbClr val="000000"/>
                </a:solidFill>
              </a:rPr>
              <a:t>Multi-Path Definition &amp; Examples</a:t>
            </a:r>
          </a:p>
        </p:txBody>
      </p:sp>
      <p:sp>
        <p:nvSpPr>
          <p:cNvPr id="16" name="Subtitle 4">
            <a:extLst>
              <a:ext uri="{FF2B5EF4-FFF2-40B4-BE49-F238E27FC236}">
                <a16:creationId xmlns:a16="http://schemas.microsoft.com/office/drawing/2014/main" id="{7AE801A1-D2E3-4A87-9657-6A1DE480AE07}"/>
              </a:ext>
            </a:extLst>
          </p:cNvPr>
          <p:cNvSpPr txBox="1">
            <a:spLocks/>
          </p:cNvSpPr>
          <p:nvPr/>
        </p:nvSpPr>
        <p:spPr>
          <a:xfrm>
            <a:off x="804997" y="2272143"/>
            <a:ext cx="4706803" cy="37888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b="1" dirty="0">
                <a:solidFill>
                  <a:schemeClr val="bg1">
                    <a:lumMod val="50000"/>
                  </a:schemeClr>
                </a:solidFill>
              </a:rPr>
              <a:t>Multi-pathing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 is the technique of creating more than one physical path between a server and its storage devices. In the correct application it can result in better fault tolerance and performance enhancement.  </a:t>
            </a:r>
          </a:p>
          <a:p>
            <a:pPr algn="l"/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Because Humminbird uses 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</a:rPr>
              <a:t>AutoIP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, the result is poor performance of the network.  </a:t>
            </a:r>
          </a:p>
        </p:txBody>
      </p:sp>
    </p:spTree>
    <p:extLst>
      <p:ext uri="{BB962C8B-B14F-4D97-AF65-F5344CB8AC3E}">
        <p14:creationId xmlns:p14="http://schemas.microsoft.com/office/powerpoint/2010/main" val="29159108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41508F7-7701-40D4-9718-EF3DAE843B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8937" y="903654"/>
            <a:ext cx="2198175" cy="136157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BE873D8-A9CE-4FBF-B559-FC92E2AF5D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8936" y="4482510"/>
            <a:ext cx="2198175" cy="1361574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0012163-BE92-4E71-B525-2FFD8F947A46}"/>
              </a:ext>
            </a:extLst>
          </p:cNvPr>
          <p:cNvCxnSpPr>
            <a:cxnSpLocks/>
          </p:cNvCxnSpPr>
          <p:nvPr/>
        </p:nvCxnSpPr>
        <p:spPr>
          <a:xfrm flipV="1">
            <a:off x="7869764" y="2357059"/>
            <a:ext cx="0" cy="20062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F923348-33B4-4AB0-BB27-723077EA9865}"/>
              </a:ext>
            </a:extLst>
          </p:cNvPr>
          <p:cNvCxnSpPr>
            <a:cxnSpLocks/>
          </p:cNvCxnSpPr>
          <p:nvPr/>
        </p:nvCxnSpPr>
        <p:spPr>
          <a:xfrm flipV="1">
            <a:off x="8880828" y="2351197"/>
            <a:ext cx="0" cy="2006266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966CE105-FBAC-4A73-9568-83F3E70E6BCC}"/>
              </a:ext>
            </a:extLst>
          </p:cNvPr>
          <p:cNvSpPr/>
          <p:nvPr/>
        </p:nvSpPr>
        <p:spPr>
          <a:xfrm>
            <a:off x="407437" y="303489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 dirty="0">
                <a:solidFill>
                  <a:schemeClr val="bg1">
                    <a:lumMod val="50000"/>
                  </a:schemeClr>
                </a:solidFill>
              </a:rPr>
              <a:t>One Multi-Path in the network</a:t>
            </a:r>
          </a:p>
          <a:p>
            <a:r>
              <a:rPr lang="en-US" sz="2400" b="1" dirty="0">
                <a:solidFill>
                  <a:schemeClr val="bg1">
                    <a:lumMod val="50000"/>
                  </a:schemeClr>
                </a:solidFill>
              </a:rPr>
              <a:t>	2 units</a:t>
            </a:r>
          </a:p>
          <a:p>
            <a:r>
              <a:rPr lang="en-US" sz="2400" b="1" dirty="0">
                <a:solidFill>
                  <a:schemeClr val="bg1">
                    <a:lumMod val="50000"/>
                  </a:schemeClr>
                </a:solidFill>
              </a:rPr>
              <a:t>	No Switches</a:t>
            </a:r>
          </a:p>
          <a:p>
            <a:r>
              <a:rPr lang="en-US" sz="2400" b="1" dirty="0">
                <a:solidFill>
                  <a:schemeClr val="bg1">
                    <a:lumMod val="50000"/>
                  </a:schemeClr>
                </a:solidFill>
              </a:rPr>
              <a:t>	No Ethernet Accessories</a:t>
            </a:r>
          </a:p>
        </p:txBody>
      </p:sp>
    </p:spTree>
    <p:extLst>
      <p:ext uri="{BB962C8B-B14F-4D97-AF65-F5344CB8AC3E}">
        <p14:creationId xmlns:p14="http://schemas.microsoft.com/office/powerpoint/2010/main" val="2454153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9EB8D8C2-B675-4A95-A63E-8C02A01896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7452" y="2534958"/>
            <a:ext cx="1156368" cy="6858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815874C-7A3B-46EE-9776-5439A19208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7452" y="4927965"/>
            <a:ext cx="1156368" cy="685800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D2B45D6-36BC-489C-9A46-B38FF5A8C417}"/>
              </a:ext>
            </a:extLst>
          </p:cNvPr>
          <p:cNvCxnSpPr>
            <a:cxnSpLocks/>
          </p:cNvCxnSpPr>
          <p:nvPr/>
        </p:nvCxnSpPr>
        <p:spPr>
          <a:xfrm flipV="1">
            <a:off x="7777985" y="3220758"/>
            <a:ext cx="0" cy="17052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46BDFA2-4831-45A0-A2D5-6D3FD65E1130}"/>
              </a:ext>
            </a:extLst>
          </p:cNvPr>
          <p:cNvCxnSpPr>
            <a:cxnSpLocks/>
          </p:cNvCxnSpPr>
          <p:nvPr/>
        </p:nvCxnSpPr>
        <p:spPr>
          <a:xfrm flipV="1">
            <a:off x="8208353" y="3172342"/>
            <a:ext cx="0" cy="1753631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>
            <a:extLst>
              <a:ext uri="{FF2B5EF4-FFF2-40B4-BE49-F238E27FC236}">
                <a16:creationId xmlns:a16="http://schemas.microsoft.com/office/drawing/2014/main" id="{64701429-F44E-48EA-8121-F0C0D42785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4014" y="1808348"/>
            <a:ext cx="1845301" cy="11430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43444366-E001-47B2-B756-09FAE98D47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25518" y="1193689"/>
            <a:ext cx="1845301" cy="11430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839D353F-FA71-471F-931A-F2FC417E4E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9747" y="5077985"/>
            <a:ext cx="1845301" cy="11430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BB8D1C35-6E27-4E1E-A298-71EF7BE2B0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25518" y="4999910"/>
            <a:ext cx="1845301" cy="1143000"/>
          </a:xfrm>
          <a:prstGeom prst="rect">
            <a:avLst/>
          </a:prstGeom>
        </p:spPr>
      </p:pic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6072B91D-84F5-46D7-B4F4-BC258FC613AD}"/>
              </a:ext>
            </a:extLst>
          </p:cNvPr>
          <p:cNvCxnSpPr>
            <a:cxnSpLocks/>
            <a:stCxn id="17" idx="1"/>
            <a:endCxn id="23" idx="3"/>
          </p:cNvCxnSpPr>
          <p:nvPr/>
        </p:nvCxnSpPr>
        <p:spPr>
          <a:xfrm flipH="1" flipV="1">
            <a:off x="6109315" y="2379848"/>
            <a:ext cx="1328137" cy="4980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66CCEBF7-40DC-4974-A6E9-81D288CC44B3}"/>
              </a:ext>
            </a:extLst>
          </p:cNvPr>
          <p:cNvCxnSpPr>
            <a:cxnSpLocks/>
            <a:stCxn id="17" idx="3"/>
            <a:endCxn id="24" idx="1"/>
          </p:cNvCxnSpPr>
          <p:nvPr/>
        </p:nvCxnSpPr>
        <p:spPr>
          <a:xfrm flipV="1">
            <a:off x="8593820" y="1765189"/>
            <a:ext cx="1631698" cy="11126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19448853-5E26-4584-BBFC-2479C456FC29}"/>
              </a:ext>
            </a:extLst>
          </p:cNvPr>
          <p:cNvCxnSpPr>
            <a:cxnSpLocks/>
            <a:stCxn id="18" idx="1"/>
            <a:endCxn id="25" idx="3"/>
          </p:cNvCxnSpPr>
          <p:nvPr/>
        </p:nvCxnSpPr>
        <p:spPr>
          <a:xfrm flipH="1">
            <a:off x="5915048" y="5270865"/>
            <a:ext cx="1522404" cy="3786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8DEE4A5D-088D-40F1-8079-D554762B5B7D}"/>
              </a:ext>
            </a:extLst>
          </p:cNvPr>
          <p:cNvCxnSpPr>
            <a:cxnSpLocks/>
            <a:stCxn id="28" idx="1"/>
            <a:endCxn id="18" idx="3"/>
          </p:cNvCxnSpPr>
          <p:nvPr/>
        </p:nvCxnSpPr>
        <p:spPr>
          <a:xfrm flipH="1" flipV="1">
            <a:off x="8593820" y="5270865"/>
            <a:ext cx="1631698" cy="3005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icture 20" descr="Image result for ipilot">
            <a:extLst>
              <a:ext uri="{FF2B5EF4-FFF2-40B4-BE49-F238E27FC236}">
                <a16:creationId xmlns:a16="http://schemas.microsoft.com/office/drawing/2014/main" id="{FFB7F944-3E94-4D40-9C8E-A3303A7BF0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5" r="11663"/>
          <a:stretch/>
        </p:blipFill>
        <p:spPr bwMode="auto">
          <a:xfrm>
            <a:off x="7205007" y="46955"/>
            <a:ext cx="1499507" cy="1989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6966E01D-835D-4F20-80A6-CC8BC82F27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57227" y="3106281"/>
            <a:ext cx="1494919" cy="914400"/>
          </a:xfrm>
          <a:prstGeom prst="rect">
            <a:avLst/>
          </a:prstGeom>
        </p:spPr>
      </p:pic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BC0FED52-C7B9-4249-8B3D-2A052626F73E}"/>
              </a:ext>
            </a:extLst>
          </p:cNvPr>
          <p:cNvCxnSpPr>
            <a:cxnSpLocks/>
          </p:cNvCxnSpPr>
          <p:nvPr/>
        </p:nvCxnSpPr>
        <p:spPr>
          <a:xfrm flipV="1">
            <a:off x="7928434" y="2016265"/>
            <a:ext cx="0" cy="6408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09F2BC51-C930-4FC1-80D9-E4A65248AA90}"/>
              </a:ext>
            </a:extLst>
          </p:cNvPr>
          <p:cNvCxnSpPr>
            <a:cxnSpLocks/>
            <a:stCxn id="17" idx="3"/>
            <a:endCxn id="39" idx="1"/>
          </p:cNvCxnSpPr>
          <p:nvPr/>
        </p:nvCxnSpPr>
        <p:spPr>
          <a:xfrm>
            <a:off x="8593820" y="2877858"/>
            <a:ext cx="1563407" cy="6856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ectangle 62">
            <a:extLst>
              <a:ext uri="{FF2B5EF4-FFF2-40B4-BE49-F238E27FC236}">
                <a16:creationId xmlns:a16="http://schemas.microsoft.com/office/drawing/2014/main" id="{15CE528D-FC96-4D5E-BE52-A2B108C137A5}"/>
              </a:ext>
            </a:extLst>
          </p:cNvPr>
          <p:cNvSpPr/>
          <p:nvPr/>
        </p:nvSpPr>
        <p:spPr>
          <a:xfrm>
            <a:off x="253650" y="315091"/>
            <a:ext cx="3983591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>
                    <a:lumMod val="50000"/>
                  </a:schemeClr>
                </a:solidFill>
              </a:rPr>
              <a:t>One Multi-Path in a network</a:t>
            </a:r>
          </a:p>
          <a:p>
            <a:r>
              <a:rPr lang="en-US" sz="2400" b="1" dirty="0">
                <a:solidFill>
                  <a:schemeClr val="bg1">
                    <a:lumMod val="50000"/>
                  </a:schemeClr>
                </a:solidFill>
              </a:rPr>
              <a:t>	4 units</a:t>
            </a:r>
          </a:p>
          <a:p>
            <a:r>
              <a:rPr lang="en-US" sz="2400" b="1" dirty="0">
                <a:solidFill>
                  <a:schemeClr val="bg1">
                    <a:lumMod val="50000"/>
                  </a:schemeClr>
                </a:solidFill>
              </a:rPr>
              <a:t>	2 Switches</a:t>
            </a:r>
          </a:p>
          <a:p>
            <a:r>
              <a:rPr lang="en-US" sz="2400" b="1" dirty="0">
                <a:solidFill>
                  <a:schemeClr val="bg1">
                    <a:lumMod val="50000"/>
                  </a:schemeClr>
                </a:solidFill>
              </a:rPr>
              <a:t>	2 Ethernet Accessories</a:t>
            </a:r>
          </a:p>
        </p:txBody>
      </p:sp>
      <p:pic>
        <p:nvPicPr>
          <p:cNvPr id="68" name="Picture 67">
            <a:extLst>
              <a:ext uri="{FF2B5EF4-FFF2-40B4-BE49-F238E27FC236}">
                <a16:creationId xmlns:a16="http://schemas.microsoft.com/office/drawing/2014/main" id="{0F610785-7FD3-4632-9C5D-39792BD387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7452" y="4925973"/>
            <a:ext cx="1156368" cy="685800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713AE7D8-D73D-4BED-828E-8AAEC63A14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9747" y="5075993"/>
            <a:ext cx="1845301" cy="1143000"/>
          </a:xfrm>
          <a:prstGeom prst="rect">
            <a:avLst/>
          </a:prstGeom>
        </p:spPr>
      </p:pic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2C99DE0D-F470-401B-BB2F-FBC36290254C}"/>
              </a:ext>
            </a:extLst>
          </p:cNvPr>
          <p:cNvCxnSpPr>
            <a:cxnSpLocks/>
            <a:stCxn id="68" idx="1"/>
            <a:endCxn id="69" idx="3"/>
          </p:cNvCxnSpPr>
          <p:nvPr/>
        </p:nvCxnSpPr>
        <p:spPr>
          <a:xfrm flipH="1">
            <a:off x="5915048" y="5268873"/>
            <a:ext cx="1522404" cy="3786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78653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41508F7-7701-40D4-9718-EF3DAE843B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5882" y="1639750"/>
            <a:ext cx="1845301" cy="1143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37AF8EC-807C-4928-A8F8-E2FA94DE13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79822" y="1437756"/>
            <a:ext cx="1845301" cy="1143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BE873D8-A9CE-4FBF-B559-FC92E2AF5D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3190" y="4805596"/>
            <a:ext cx="2198175" cy="136157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17AB15B-DAE8-42E8-844B-F4036E0D4C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79822" y="4738174"/>
            <a:ext cx="1845301" cy="1143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86A02C9-2A19-46D6-A450-03CCF98E61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4392" y="3341881"/>
            <a:ext cx="1541824" cy="91440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6B3F666-46B1-4F30-A315-11BEB78D7043}"/>
              </a:ext>
            </a:extLst>
          </p:cNvPr>
          <p:cNvCxnSpPr>
            <a:cxnSpLocks/>
            <a:stCxn id="4" idx="2"/>
          </p:cNvCxnSpPr>
          <p:nvPr/>
        </p:nvCxnSpPr>
        <p:spPr>
          <a:xfrm>
            <a:off x="4558533" y="2782750"/>
            <a:ext cx="2369741" cy="13458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0012163-BE92-4E71-B525-2FFD8F947A46}"/>
              </a:ext>
            </a:extLst>
          </p:cNvPr>
          <p:cNvCxnSpPr>
            <a:cxnSpLocks/>
            <a:stCxn id="6" idx="0"/>
            <a:endCxn id="4" idx="2"/>
          </p:cNvCxnSpPr>
          <p:nvPr/>
        </p:nvCxnSpPr>
        <p:spPr>
          <a:xfrm flipH="1" flipV="1">
            <a:off x="4558533" y="2782750"/>
            <a:ext cx="83745" cy="20228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86B2148-E916-411A-AD89-C3D3FFCD9193}"/>
              </a:ext>
            </a:extLst>
          </p:cNvPr>
          <p:cNvCxnSpPr>
            <a:cxnSpLocks/>
            <a:stCxn id="5" idx="2"/>
            <a:endCxn id="8" idx="3"/>
          </p:cNvCxnSpPr>
          <p:nvPr/>
        </p:nvCxnSpPr>
        <p:spPr>
          <a:xfrm flipH="1">
            <a:off x="8466216" y="2580756"/>
            <a:ext cx="2336257" cy="12183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14E6ED1-8795-4CAB-B77F-B0D3FD08FBE5}"/>
              </a:ext>
            </a:extLst>
          </p:cNvPr>
          <p:cNvCxnSpPr>
            <a:cxnSpLocks/>
          </p:cNvCxnSpPr>
          <p:nvPr/>
        </p:nvCxnSpPr>
        <p:spPr>
          <a:xfrm>
            <a:off x="8437193" y="4015661"/>
            <a:ext cx="2673610" cy="7225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0" descr="Image result for ipilot">
            <a:extLst>
              <a:ext uri="{FF2B5EF4-FFF2-40B4-BE49-F238E27FC236}">
                <a16:creationId xmlns:a16="http://schemas.microsoft.com/office/drawing/2014/main" id="{D10FC1D6-38D5-4D94-B076-E208299DCD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5" r="11663"/>
          <a:stretch/>
        </p:blipFill>
        <p:spPr bwMode="auto">
          <a:xfrm>
            <a:off x="6998652" y="1066435"/>
            <a:ext cx="1378044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02E34556-7EC8-47A1-B9E8-03DF3C3F2A03}"/>
              </a:ext>
            </a:extLst>
          </p:cNvPr>
          <p:cNvCxnSpPr>
            <a:cxnSpLocks/>
            <a:stCxn id="26" idx="2"/>
            <a:endCxn id="8" idx="0"/>
          </p:cNvCxnSpPr>
          <p:nvPr/>
        </p:nvCxnSpPr>
        <p:spPr>
          <a:xfrm>
            <a:off x="7687674" y="2895235"/>
            <a:ext cx="7630" cy="4466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29">
            <a:extLst>
              <a:ext uri="{FF2B5EF4-FFF2-40B4-BE49-F238E27FC236}">
                <a16:creationId xmlns:a16="http://schemas.microsoft.com/office/drawing/2014/main" id="{55C49FDD-98B0-45E2-B0E3-BE160092AB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35583" y="5532759"/>
            <a:ext cx="1494919" cy="914400"/>
          </a:xfrm>
          <a:prstGeom prst="rect">
            <a:avLst/>
          </a:prstGeom>
        </p:spPr>
      </p:pic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3BF07804-CE3C-4C30-8711-CEAF1B02E973}"/>
              </a:ext>
            </a:extLst>
          </p:cNvPr>
          <p:cNvCxnSpPr>
            <a:cxnSpLocks/>
            <a:stCxn id="6" idx="3"/>
            <a:endCxn id="30" idx="1"/>
          </p:cNvCxnSpPr>
          <p:nvPr/>
        </p:nvCxnSpPr>
        <p:spPr>
          <a:xfrm>
            <a:off x="5741365" y="5486383"/>
            <a:ext cx="1094218" cy="5035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BCD5A1A-FEA2-4BC2-95CB-CB8B826752C4}"/>
              </a:ext>
            </a:extLst>
          </p:cNvPr>
          <p:cNvCxnSpPr>
            <a:cxnSpLocks/>
          </p:cNvCxnSpPr>
          <p:nvPr/>
        </p:nvCxnSpPr>
        <p:spPr>
          <a:xfrm flipH="1" flipV="1">
            <a:off x="8370903" y="4191645"/>
            <a:ext cx="1566758" cy="756347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7257ADA3-D412-4C17-B36B-0DB38F7F142D}"/>
              </a:ext>
            </a:extLst>
          </p:cNvPr>
          <p:cNvSpPr txBox="1"/>
          <p:nvPr/>
        </p:nvSpPr>
        <p:spPr>
          <a:xfrm>
            <a:off x="56147" y="64169"/>
            <a:ext cx="475135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>
                    <a:lumMod val="50000"/>
                  </a:schemeClr>
                </a:solidFill>
              </a:rPr>
              <a:t>Two Multi-Paths in one network</a:t>
            </a:r>
          </a:p>
          <a:p>
            <a:r>
              <a:rPr lang="en-US" sz="2400" b="1" dirty="0">
                <a:solidFill>
                  <a:schemeClr val="bg1">
                    <a:lumMod val="50000"/>
                  </a:schemeClr>
                </a:solidFill>
              </a:rPr>
              <a:t>	4 units</a:t>
            </a:r>
          </a:p>
          <a:p>
            <a:r>
              <a:rPr lang="en-US" sz="2400" b="1" dirty="0">
                <a:solidFill>
                  <a:schemeClr val="bg1">
                    <a:lumMod val="50000"/>
                  </a:schemeClr>
                </a:solidFill>
              </a:rPr>
              <a:t>	1 switch</a:t>
            </a:r>
          </a:p>
          <a:p>
            <a:r>
              <a:rPr lang="en-US" sz="2400" b="1" dirty="0">
                <a:solidFill>
                  <a:schemeClr val="bg1">
                    <a:lumMod val="50000"/>
                  </a:schemeClr>
                </a:solidFill>
              </a:rPr>
              <a:t>	2 ethernet accessories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91590C2-7F50-4252-98D9-2E9E026F7F5C}"/>
              </a:ext>
            </a:extLst>
          </p:cNvPr>
          <p:cNvCxnSpPr>
            <a:cxnSpLocks/>
          </p:cNvCxnSpPr>
          <p:nvPr/>
        </p:nvCxnSpPr>
        <p:spPr>
          <a:xfrm>
            <a:off x="5193349" y="2755025"/>
            <a:ext cx="1790263" cy="765925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A44DFC75-D7CE-4384-B8FF-4A47022751BF}"/>
              </a:ext>
            </a:extLst>
          </p:cNvPr>
          <p:cNvSpPr txBox="1"/>
          <p:nvPr/>
        </p:nvSpPr>
        <p:spPr>
          <a:xfrm>
            <a:off x="5910526" y="2486118"/>
            <a:ext cx="13478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Multi-Path 1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09CD05F-7DD1-4A98-B8F2-939FBFEFC40D}"/>
              </a:ext>
            </a:extLst>
          </p:cNvPr>
          <p:cNvSpPr txBox="1"/>
          <p:nvPr/>
        </p:nvSpPr>
        <p:spPr>
          <a:xfrm>
            <a:off x="8106834" y="4835752"/>
            <a:ext cx="13478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Multi-Path 2</a:t>
            </a:r>
          </a:p>
        </p:txBody>
      </p:sp>
    </p:spTree>
    <p:extLst>
      <p:ext uri="{BB962C8B-B14F-4D97-AF65-F5344CB8AC3E}">
        <p14:creationId xmlns:p14="http://schemas.microsoft.com/office/powerpoint/2010/main" val="22900319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any question marks on black background">
            <a:extLst>
              <a:ext uri="{FF2B5EF4-FFF2-40B4-BE49-F238E27FC236}">
                <a16:creationId xmlns:a16="http://schemas.microsoft.com/office/drawing/2014/main" id="{51EB6A82-454F-46DB-B025-180234CD6DD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137" t="9091" r="-1" b="-1"/>
          <a:stretch/>
        </p:blipFill>
        <p:spPr>
          <a:xfrm>
            <a:off x="2562726" y="1"/>
            <a:ext cx="9629274" cy="6857999"/>
          </a:xfrm>
          <a:prstGeom prst="rect">
            <a:avLst/>
          </a:prstGeom>
        </p:spPr>
      </p:pic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D928DD85-BB99-450D-A702-2683E02962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6754318" cy="6858478"/>
          </a:xfrm>
          <a:custGeom>
            <a:avLst/>
            <a:gdLst>
              <a:gd name="connsiteX0" fmla="*/ 0 w 6754318"/>
              <a:gd name="connsiteY0" fmla="*/ 6858478 h 6858478"/>
              <a:gd name="connsiteX1" fmla="*/ 6754318 w 6754318"/>
              <a:gd name="connsiteY1" fmla="*/ 6858478 h 6858478"/>
              <a:gd name="connsiteX2" fmla="*/ 3577943 w 6754318"/>
              <a:gd name="connsiteY2" fmla="*/ 0 h 6858478"/>
              <a:gd name="connsiteX3" fmla="*/ 3572366 w 6754318"/>
              <a:gd name="connsiteY3" fmla="*/ 0 h 6858478"/>
              <a:gd name="connsiteX4" fmla="*/ 2506138 w 6754318"/>
              <a:gd name="connsiteY4" fmla="*/ 0 h 6858478"/>
              <a:gd name="connsiteX5" fmla="*/ 0 w 6754318"/>
              <a:gd name="connsiteY5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54318" h="6858478">
                <a:moveTo>
                  <a:pt x="0" y="6858478"/>
                </a:moveTo>
                <a:lnTo>
                  <a:pt x="6754318" y="6858478"/>
                </a:lnTo>
                <a:lnTo>
                  <a:pt x="3577943" y="0"/>
                </a:lnTo>
                <a:lnTo>
                  <a:pt x="3572366" y="0"/>
                </a:lnTo>
                <a:lnTo>
                  <a:pt x="2506138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240E5BD2-4019-4012-A1AA-628900E659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1" y="-478"/>
            <a:ext cx="5953780" cy="6858478"/>
          </a:xfrm>
          <a:custGeom>
            <a:avLst/>
            <a:gdLst>
              <a:gd name="connsiteX0" fmla="*/ 0 w 5953780"/>
              <a:gd name="connsiteY0" fmla="*/ 6858478 h 6858478"/>
              <a:gd name="connsiteX1" fmla="*/ 5953780 w 5953780"/>
              <a:gd name="connsiteY1" fmla="*/ 6858478 h 6858478"/>
              <a:gd name="connsiteX2" fmla="*/ 2777405 w 5953780"/>
              <a:gd name="connsiteY2" fmla="*/ 0 h 6858478"/>
              <a:gd name="connsiteX3" fmla="*/ 2771828 w 5953780"/>
              <a:gd name="connsiteY3" fmla="*/ 0 h 6858478"/>
              <a:gd name="connsiteX4" fmla="*/ 1705600 w 5953780"/>
              <a:gd name="connsiteY4" fmla="*/ 0 h 6858478"/>
              <a:gd name="connsiteX5" fmla="*/ 0 w 5953780"/>
              <a:gd name="connsiteY5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53780" h="6858478">
                <a:moveTo>
                  <a:pt x="0" y="6858478"/>
                </a:moveTo>
                <a:lnTo>
                  <a:pt x="5953780" y="6858478"/>
                </a:lnTo>
                <a:lnTo>
                  <a:pt x="2777405" y="0"/>
                </a:lnTo>
                <a:lnTo>
                  <a:pt x="2771828" y="0"/>
                </a:lnTo>
                <a:lnTo>
                  <a:pt x="170560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08E08BA-1103-48F7-B17C-701D8B77D5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4672" y="342006"/>
            <a:ext cx="3879232" cy="2248122"/>
          </a:xfrm>
        </p:spPr>
        <p:txBody>
          <a:bodyPr anchor="b">
            <a:normAutofit/>
          </a:bodyPr>
          <a:lstStyle/>
          <a:p>
            <a:pPr algn="l"/>
            <a:r>
              <a:rPr lang="en-US" sz="5000"/>
              <a:t>Loop Definition &amp; Examples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0FF9FC03-6F50-44EB-A23B-A4A13547A9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4672" y="2726652"/>
            <a:ext cx="3205463" cy="1733381"/>
          </a:xfrm>
        </p:spPr>
        <p:txBody>
          <a:bodyPr anchor="t">
            <a:normAutofit/>
          </a:bodyPr>
          <a:lstStyle/>
          <a:p>
            <a:pPr algn="l"/>
            <a:r>
              <a:rPr lang="en-US" sz="1400" dirty="0"/>
              <a:t>A switching </a:t>
            </a:r>
            <a:r>
              <a:rPr lang="en-US" sz="1400" b="1" dirty="0"/>
              <a:t>loop</a:t>
            </a:r>
            <a:r>
              <a:rPr lang="en-US" sz="1400" dirty="0"/>
              <a:t> or bridge </a:t>
            </a:r>
            <a:r>
              <a:rPr lang="en-US" sz="1400" b="1" dirty="0"/>
              <a:t>loop</a:t>
            </a:r>
            <a:r>
              <a:rPr lang="en-US" sz="1400" dirty="0"/>
              <a:t> occurs in computer </a:t>
            </a:r>
            <a:r>
              <a:rPr lang="en-US" sz="1400" b="1" dirty="0"/>
              <a:t>networks</a:t>
            </a:r>
            <a:r>
              <a:rPr lang="en-US" sz="1400" dirty="0"/>
              <a:t> when there is more than one Layer 2 (OSI model) path between two endpoints (e.g. multiple connections between two </a:t>
            </a:r>
            <a:r>
              <a:rPr lang="en-US" sz="1400" b="1" dirty="0"/>
              <a:t>network</a:t>
            </a:r>
            <a:r>
              <a:rPr lang="en-US" sz="1400" dirty="0"/>
              <a:t> switches or two ports on the same switch connected to each other)</a:t>
            </a:r>
          </a:p>
        </p:txBody>
      </p:sp>
    </p:spTree>
    <p:extLst>
      <p:ext uri="{BB962C8B-B14F-4D97-AF65-F5344CB8AC3E}">
        <p14:creationId xmlns:p14="http://schemas.microsoft.com/office/powerpoint/2010/main" val="21661530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C7FA33FF-088D-4F16-95A2-2C64D353DE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376EFB1-01CF-419F-ABF1-2AF02BBFC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709160" cy="6858000"/>
          </a:xfrm>
          <a:prstGeom prst="rect">
            <a:avLst/>
          </a:pr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FF9DEA15-78BD-4750-AA18-B9F28A6D5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284331" cy="6858000"/>
          </a:xfrm>
          <a:custGeom>
            <a:avLst/>
            <a:gdLst>
              <a:gd name="connsiteX0" fmla="*/ 0 w 4319042"/>
              <a:gd name="connsiteY0" fmla="*/ 0 h 6858000"/>
              <a:gd name="connsiteX1" fmla="*/ 1142888 w 4319042"/>
              <a:gd name="connsiteY1" fmla="*/ 0 h 6858000"/>
              <a:gd name="connsiteX2" fmla="*/ 4319042 w 4319042"/>
              <a:gd name="connsiteY2" fmla="*/ 6858000 h 6858000"/>
              <a:gd name="connsiteX3" fmla="*/ 0 w 431904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9042" h="6858000">
                <a:moveTo>
                  <a:pt x="0" y="0"/>
                </a:moveTo>
                <a:lnTo>
                  <a:pt x="1142888" y="0"/>
                </a:lnTo>
                <a:lnTo>
                  <a:pt x="431904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82819A-A846-4338-83CC-92B79F7745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1" y="640263"/>
            <a:ext cx="3284331" cy="5254510"/>
          </a:xfrm>
        </p:spPr>
        <p:txBody>
          <a:bodyPr>
            <a:normAutofit/>
          </a:bodyPr>
          <a:lstStyle/>
          <a:p>
            <a:r>
              <a:rPr lang="en-US" b="1"/>
              <a:t>General Notes</a:t>
            </a:r>
          </a:p>
        </p:txBody>
      </p:sp>
      <p:graphicFrame>
        <p:nvGraphicFramePr>
          <p:cNvPr id="24" name="Content Placeholder 2">
            <a:extLst>
              <a:ext uri="{FF2B5EF4-FFF2-40B4-BE49-F238E27FC236}">
                <a16:creationId xmlns:a16="http://schemas.microsoft.com/office/drawing/2014/main" id="{81F58BEF-A145-4CB5-A88E-93B88B60326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10886640"/>
              </p:ext>
            </p:extLst>
          </p:nvPr>
        </p:nvGraphicFramePr>
        <p:xfrm>
          <a:off x="5358384" y="178130"/>
          <a:ext cx="6028944" cy="65670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727269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41508F7-7701-40D4-9718-EF3DAE843B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6434" y="994484"/>
            <a:ext cx="2198175" cy="136157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BE873D8-A9CE-4FBF-B559-FC92E2AF5D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6434" y="4362324"/>
            <a:ext cx="2198175" cy="1361574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0012163-BE92-4E71-B525-2FFD8F947A46}"/>
              </a:ext>
            </a:extLst>
          </p:cNvPr>
          <p:cNvCxnSpPr>
            <a:cxnSpLocks/>
          </p:cNvCxnSpPr>
          <p:nvPr/>
        </p:nvCxnSpPr>
        <p:spPr>
          <a:xfrm flipV="1">
            <a:off x="5848217" y="2356058"/>
            <a:ext cx="0" cy="20062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C278F0A1-5028-49A4-B1F0-A48495D619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3046" y="2835213"/>
            <a:ext cx="2198175" cy="1361574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A1C30A3-5F5C-4AC8-A278-3D4577259003}"/>
              </a:ext>
            </a:extLst>
          </p:cNvPr>
          <p:cNvCxnSpPr>
            <a:cxnSpLocks/>
            <a:stCxn id="6" idx="3"/>
            <a:endCxn id="11" idx="2"/>
          </p:cNvCxnSpPr>
          <p:nvPr/>
        </p:nvCxnSpPr>
        <p:spPr>
          <a:xfrm flipV="1">
            <a:off x="7444609" y="4196787"/>
            <a:ext cx="2897525" cy="846324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633AD16-6903-4978-A113-F60813E20AA8}"/>
              </a:ext>
            </a:extLst>
          </p:cNvPr>
          <p:cNvCxnSpPr>
            <a:cxnSpLocks/>
            <a:stCxn id="4" idx="3"/>
            <a:endCxn id="11" idx="0"/>
          </p:cNvCxnSpPr>
          <p:nvPr/>
        </p:nvCxnSpPr>
        <p:spPr>
          <a:xfrm>
            <a:off x="7444609" y="1675271"/>
            <a:ext cx="2897525" cy="11599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7A81761C-5183-49B6-B580-A00FA339EFA6}"/>
              </a:ext>
            </a:extLst>
          </p:cNvPr>
          <p:cNvSpPr txBox="1"/>
          <p:nvPr/>
        </p:nvSpPr>
        <p:spPr>
          <a:xfrm>
            <a:off x="503853" y="522514"/>
            <a:ext cx="35943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>
                    <a:lumMod val="50000"/>
                  </a:schemeClr>
                </a:solidFill>
              </a:rPr>
              <a:t>Single loop in one network</a:t>
            </a:r>
          </a:p>
        </p:txBody>
      </p:sp>
    </p:spTree>
    <p:extLst>
      <p:ext uri="{BB962C8B-B14F-4D97-AF65-F5344CB8AC3E}">
        <p14:creationId xmlns:p14="http://schemas.microsoft.com/office/powerpoint/2010/main" val="30085097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14E6ED1-8795-4CAB-B77F-B0D3FD08FBE5}"/>
              </a:ext>
            </a:extLst>
          </p:cNvPr>
          <p:cNvCxnSpPr>
            <a:cxnSpLocks/>
          </p:cNvCxnSpPr>
          <p:nvPr/>
        </p:nvCxnSpPr>
        <p:spPr>
          <a:xfrm>
            <a:off x="6753767" y="3925471"/>
            <a:ext cx="2532038" cy="6267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B41508F7-7701-40D4-9718-EF3DAE843B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0086" y="1171772"/>
            <a:ext cx="2198175" cy="136157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37AF8EC-807C-4928-A8F8-E2FA94DE13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2109" y="1171772"/>
            <a:ext cx="2198175" cy="136157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BE873D8-A9CE-4FBF-B559-FC92E2AF5D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0086" y="4539612"/>
            <a:ext cx="2198175" cy="136157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17AB15B-DAE8-42E8-844B-F4036E0D4C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2109" y="4426262"/>
            <a:ext cx="2198175" cy="136157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86A02C9-2A19-46D6-A450-03CCF98E61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1288" y="3247896"/>
            <a:ext cx="1541825" cy="91440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6B3F666-46B1-4F30-A315-11BEB78D7043}"/>
              </a:ext>
            </a:extLst>
          </p:cNvPr>
          <p:cNvCxnSpPr>
            <a:cxnSpLocks/>
            <a:stCxn id="4" idx="2"/>
          </p:cNvCxnSpPr>
          <p:nvPr/>
        </p:nvCxnSpPr>
        <p:spPr>
          <a:xfrm>
            <a:off x="2949174" y="2533346"/>
            <a:ext cx="2193304" cy="11273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0012163-BE92-4E71-B525-2FFD8F947A46}"/>
              </a:ext>
            </a:extLst>
          </p:cNvPr>
          <p:cNvCxnSpPr>
            <a:cxnSpLocks/>
            <a:stCxn id="6" idx="0"/>
            <a:endCxn id="4" idx="2"/>
          </p:cNvCxnSpPr>
          <p:nvPr/>
        </p:nvCxnSpPr>
        <p:spPr>
          <a:xfrm flipV="1">
            <a:off x="2949174" y="2533346"/>
            <a:ext cx="0" cy="20062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86B2148-E916-411A-AD89-C3D3FFCD9193}"/>
              </a:ext>
            </a:extLst>
          </p:cNvPr>
          <p:cNvCxnSpPr>
            <a:cxnSpLocks/>
            <a:stCxn id="5" idx="2"/>
            <a:endCxn id="8" idx="3"/>
          </p:cNvCxnSpPr>
          <p:nvPr/>
        </p:nvCxnSpPr>
        <p:spPr>
          <a:xfrm flipH="1">
            <a:off x="6773113" y="2533346"/>
            <a:ext cx="2698084" cy="11717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0" descr="Image result for ipilot">
            <a:extLst>
              <a:ext uri="{FF2B5EF4-FFF2-40B4-BE49-F238E27FC236}">
                <a16:creationId xmlns:a16="http://schemas.microsoft.com/office/drawing/2014/main" id="{D10FC1D6-38D5-4D94-B076-E208299DCD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5" r="11663"/>
          <a:stretch/>
        </p:blipFill>
        <p:spPr bwMode="auto">
          <a:xfrm>
            <a:off x="5313179" y="704546"/>
            <a:ext cx="1378044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02E34556-7EC8-47A1-B9E8-03DF3C3F2A03}"/>
              </a:ext>
            </a:extLst>
          </p:cNvPr>
          <p:cNvCxnSpPr>
            <a:cxnSpLocks/>
            <a:stCxn id="26" idx="2"/>
            <a:endCxn id="8" idx="0"/>
          </p:cNvCxnSpPr>
          <p:nvPr/>
        </p:nvCxnSpPr>
        <p:spPr>
          <a:xfrm>
            <a:off x="6002201" y="2533346"/>
            <a:ext cx="0" cy="7145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29">
            <a:extLst>
              <a:ext uri="{FF2B5EF4-FFF2-40B4-BE49-F238E27FC236}">
                <a16:creationId xmlns:a16="http://schemas.microsoft.com/office/drawing/2014/main" id="{55C49FDD-98B0-45E2-B0E3-BE160092AB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42478" y="5266775"/>
            <a:ext cx="1494919" cy="914400"/>
          </a:xfrm>
          <a:prstGeom prst="rect">
            <a:avLst/>
          </a:prstGeom>
        </p:spPr>
      </p:pic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3BF07804-CE3C-4C30-8711-CEAF1B02E973}"/>
              </a:ext>
            </a:extLst>
          </p:cNvPr>
          <p:cNvCxnSpPr>
            <a:cxnSpLocks/>
            <a:stCxn id="6" idx="3"/>
            <a:endCxn id="30" idx="1"/>
          </p:cNvCxnSpPr>
          <p:nvPr/>
        </p:nvCxnSpPr>
        <p:spPr>
          <a:xfrm>
            <a:off x="4048261" y="5220399"/>
            <a:ext cx="1094217" cy="5035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353DDB1-CF7C-43FC-B768-ACE53788B506}"/>
              </a:ext>
            </a:extLst>
          </p:cNvPr>
          <p:cNvCxnSpPr>
            <a:cxnSpLocks/>
            <a:endCxn id="30" idx="3"/>
          </p:cNvCxnSpPr>
          <p:nvPr/>
        </p:nvCxnSpPr>
        <p:spPr>
          <a:xfrm flipH="1">
            <a:off x="6637397" y="5152977"/>
            <a:ext cx="1549322" cy="57099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FD19741-6E2C-4A3B-B9A1-393681E37529}"/>
              </a:ext>
            </a:extLst>
          </p:cNvPr>
          <p:cNvCxnSpPr>
            <a:cxnSpLocks/>
          </p:cNvCxnSpPr>
          <p:nvPr/>
        </p:nvCxnSpPr>
        <p:spPr>
          <a:xfrm>
            <a:off x="9825136" y="2554454"/>
            <a:ext cx="0" cy="189662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8FF18D9A-65E6-4B3C-80EE-6AA3CA219BBA}"/>
              </a:ext>
            </a:extLst>
          </p:cNvPr>
          <p:cNvSpPr txBox="1"/>
          <p:nvPr/>
        </p:nvSpPr>
        <p:spPr>
          <a:xfrm>
            <a:off x="7554256" y="5901186"/>
            <a:ext cx="817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Loop 1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F181C92-8AD0-484E-B16A-5C120093F666}"/>
              </a:ext>
            </a:extLst>
          </p:cNvPr>
          <p:cNvSpPr txBox="1"/>
          <p:nvPr/>
        </p:nvSpPr>
        <p:spPr>
          <a:xfrm>
            <a:off x="9975966" y="3351813"/>
            <a:ext cx="817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Loop 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76D2142-0610-4C83-BB4E-940C85C1CFA1}"/>
              </a:ext>
            </a:extLst>
          </p:cNvPr>
          <p:cNvSpPr txBox="1"/>
          <p:nvPr/>
        </p:nvSpPr>
        <p:spPr>
          <a:xfrm>
            <a:off x="261257" y="306319"/>
            <a:ext cx="34883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>
                    <a:lumMod val="50000"/>
                  </a:schemeClr>
                </a:solidFill>
              </a:rPr>
              <a:t>Two loops in one network</a:t>
            </a:r>
          </a:p>
        </p:txBody>
      </p:sp>
    </p:spTree>
    <p:extLst>
      <p:ext uri="{BB962C8B-B14F-4D97-AF65-F5344CB8AC3E}">
        <p14:creationId xmlns:p14="http://schemas.microsoft.com/office/powerpoint/2010/main" val="17649488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35555856-9970-4BC3-9AA9-6A917F53AF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421721" cy="6858000"/>
          </a:xfrm>
          <a:prstGeom prst="rect">
            <a:avLst/>
          </a:prstGeom>
          <a:gradFill>
            <a:gsLst>
              <a:gs pos="0">
                <a:schemeClr val="accent4"/>
              </a:gs>
              <a:gs pos="25000">
                <a:schemeClr val="accent4"/>
              </a:gs>
              <a:gs pos="94000">
                <a:schemeClr val="accent2"/>
              </a:gs>
              <a:gs pos="100000">
                <a:schemeClr val="accent2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7F487851-BFAF-46D8-A1ED-50CAD6E46F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7EFF3A69-8E13-40BF-9441-DAB73274A4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48570" y="2780442"/>
            <a:ext cx="4805996" cy="1297115"/>
          </a:xfrm>
        </p:spPr>
        <p:txBody>
          <a:bodyPr anchor="t">
            <a:normAutofit/>
          </a:bodyPr>
          <a:lstStyle/>
          <a:p>
            <a:pPr algn="l"/>
            <a:r>
              <a:rPr lang="en-US" sz="4100" b="1" dirty="0">
                <a:solidFill>
                  <a:srgbClr val="000000"/>
                </a:solidFill>
              </a:rPr>
              <a:t>Approved Network Set Up Examples</a:t>
            </a:r>
          </a:p>
        </p:txBody>
      </p:sp>
      <p:sp>
        <p:nvSpPr>
          <p:cNvPr id="21" name="Freeform 50">
            <a:extLst>
              <a:ext uri="{FF2B5EF4-FFF2-40B4-BE49-F238E27FC236}">
                <a16:creationId xmlns:a16="http://schemas.microsoft.com/office/drawing/2014/main" id="{13722DD7-BA73-4776-93A3-94491FEF72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1159"/>
            <a:ext cx="5464879" cy="6276841"/>
          </a:xfrm>
          <a:custGeom>
            <a:avLst/>
            <a:gdLst>
              <a:gd name="connsiteX0" fmla="*/ 3299930 w 5464879"/>
              <a:gd name="connsiteY0" fmla="*/ 0 h 6276841"/>
              <a:gd name="connsiteX1" fmla="*/ 5398992 w 5464879"/>
              <a:gd name="connsiteY1" fmla="*/ 753544 h 6276841"/>
              <a:gd name="connsiteX2" fmla="*/ 5464879 w 5464879"/>
              <a:gd name="connsiteY2" fmla="*/ 813426 h 6276841"/>
              <a:gd name="connsiteX3" fmla="*/ 5464879 w 5464879"/>
              <a:gd name="connsiteY3" fmla="*/ 5786434 h 6276841"/>
              <a:gd name="connsiteX4" fmla="*/ 5398992 w 5464879"/>
              <a:gd name="connsiteY4" fmla="*/ 5846317 h 6276841"/>
              <a:gd name="connsiteX5" fmla="*/ 4872873 w 5464879"/>
              <a:gd name="connsiteY5" fmla="*/ 6201577 h 6276841"/>
              <a:gd name="connsiteX6" fmla="*/ 4716632 w 5464879"/>
              <a:gd name="connsiteY6" fmla="*/ 6276841 h 6276841"/>
              <a:gd name="connsiteX7" fmla="*/ 1883227 w 5464879"/>
              <a:gd name="connsiteY7" fmla="*/ 6276841 h 6276841"/>
              <a:gd name="connsiteX8" fmla="*/ 1726987 w 5464879"/>
              <a:gd name="connsiteY8" fmla="*/ 6201577 h 6276841"/>
              <a:gd name="connsiteX9" fmla="*/ 0 w 5464879"/>
              <a:gd name="connsiteY9" fmla="*/ 3299930 h 6276841"/>
              <a:gd name="connsiteX10" fmla="*/ 3299930 w 5464879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64879" h="6276841">
                <a:moveTo>
                  <a:pt x="3299930" y="0"/>
                </a:moveTo>
                <a:cubicBezTo>
                  <a:pt x="4097274" y="0"/>
                  <a:pt x="4828569" y="282789"/>
                  <a:pt x="5398992" y="753544"/>
                </a:cubicBezTo>
                <a:lnTo>
                  <a:pt x="5464879" y="813426"/>
                </a:lnTo>
                <a:lnTo>
                  <a:pt x="5464879" y="5786434"/>
                </a:lnTo>
                <a:lnTo>
                  <a:pt x="5398992" y="5846317"/>
                </a:lnTo>
                <a:cubicBezTo>
                  <a:pt x="5236014" y="5980818"/>
                  <a:pt x="5059904" y="6099975"/>
                  <a:pt x="4872873" y="6201577"/>
                </a:cubicBezTo>
                <a:lnTo>
                  <a:pt x="4716632" y="6276841"/>
                </a:lnTo>
                <a:lnTo>
                  <a:pt x="1883227" y="6276841"/>
                </a:lnTo>
                <a:lnTo>
                  <a:pt x="1726987" y="6201577"/>
                </a:lnTo>
                <a:cubicBezTo>
                  <a:pt x="698316" y="5642769"/>
                  <a:pt x="0" y="4552900"/>
                  <a:pt x="0" y="3299930"/>
                </a:cubicBezTo>
                <a:cubicBezTo>
                  <a:pt x="0" y="1477429"/>
                  <a:pt x="1477429" y="0"/>
                  <a:pt x="3299930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4"/>
                </a:gs>
                <a:gs pos="23000">
                  <a:schemeClr val="accent4"/>
                </a:gs>
                <a:gs pos="83000">
                  <a:schemeClr val="accent2"/>
                </a:gs>
                <a:gs pos="100000">
                  <a:schemeClr val="accent2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2" name="Graphic 11" descr="Checkmark">
            <a:extLst>
              <a:ext uri="{FF2B5EF4-FFF2-40B4-BE49-F238E27FC236}">
                <a16:creationId xmlns:a16="http://schemas.microsoft.com/office/drawing/2014/main" id="{85C6757F-389E-4DB4-AE47-55723C6FF5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0470" y="1815320"/>
            <a:ext cx="3886200" cy="3886200"/>
          </a:xfrm>
          <a:custGeom>
            <a:avLst/>
            <a:gdLst/>
            <a:ahLst/>
            <a:cxnLst/>
            <a:rect l="l" t="t" r="r" b="b"/>
            <a:pathLst>
              <a:path w="4141760" h="4377846">
                <a:moveTo>
                  <a:pt x="0" y="0"/>
                </a:moveTo>
                <a:lnTo>
                  <a:pt x="4141760" y="0"/>
                </a:lnTo>
                <a:lnTo>
                  <a:pt x="4141760" y="4377846"/>
                </a:lnTo>
                <a:lnTo>
                  <a:pt x="0" y="4377846"/>
                </a:lnTo>
                <a:close/>
              </a:path>
            </a:pathLst>
          </a:cu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B212F9F-3DD5-4D19-A0D6-9C99078C2B0F}"/>
              </a:ext>
            </a:extLst>
          </p:cNvPr>
          <p:cNvSpPr txBox="1"/>
          <p:nvPr/>
        </p:nvSpPr>
        <p:spPr>
          <a:xfrm>
            <a:off x="6848570" y="4196861"/>
            <a:ext cx="4821320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This is only a sampling of possible combinations.  </a:t>
            </a:r>
          </a:p>
          <a:p>
            <a:r>
              <a:rPr lang="en-US" dirty="0"/>
              <a:t>Accessories are not limited to those shown in </a:t>
            </a:r>
          </a:p>
          <a:p>
            <a:r>
              <a:rPr lang="en-US" dirty="0"/>
              <a:t>these examples.</a:t>
            </a:r>
          </a:p>
          <a:p>
            <a:endParaRPr lang="en-US" dirty="0"/>
          </a:p>
          <a:p>
            <a:r>
              <a:rPr lang="en-US" dirty="0"/>
              <a:t>If you would like a sample network reviewed,</a:t>
            </a:r>
          </a:p>
          <a:p>
            <a:r>
              <a:rPr lang="en-US" dirty="0"/>
              <a:t>send a wiring diagram to </a:t>
            </a:r>
          </a:p>
          <a:p>
            <a:r>
              <a:rPr lang="en-US" dirty="0">
                <a:hlinkClick r:id="rId5"/>
              </a:rPr>
              <a:t>humminbirdselect@humminbird.com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74129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BE873D8-A9CE-4FBF-B559-FC92E2AF5D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7068" y="2431008"/>
            <a:ext cx="2198175" cy="1361574"/>
          </a:xfrm>
          <a:prstGeom prst="rect">
            <a:avLst/>
          </a:prstGeom>
        </p:spPr>
      </p:pic>
      <p:pic>
        <p:nvPicPr>
          <p:cNvPr id="26" name="Picture 20" descr="Image result for ipilot">
            <a:extLst>
              <a:ext uri="{FF2B5EF4-FFF2-40B4-BE49-F238E27FC236}">
                <a16:creationId xmlns:a16="http://schemas.microsoft.com/office/drawing/2014/main" id="{D10FC1D6-38D5-4D94-B076-E208299DCD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5" r="11663"/>
          <a:stretch/>
        </p:blipFill>
        <p:spPr bwMode="auto">
          <a:xfrm>
            <a:off x="9421574" y="623063"/>
            <a:ext cx="1635202" cy="2170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02E34556-7EC8-47A1-B9E8-03DF3C3F2A03}"/>
              </a:ext>
            </a:extLst>
          </p:cNvPr>
          <p:cNvCxnSpPr>
            <a:cxnSpLocks/>
          </p:cNvCxnSpPr>
          <p:nvPr/>
        </p:nvCxnSpPr>
        <p:spPr>
          <a:xfrm flipH="1">
            <a:off x="6893465" y="1708100"/>
            <a:ext cx="3047704" cy="8250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29">
            <a:extLst>
              <a:ext uri="{FF2B5EF4-FFF2-40B4-BE49-F238E27FC236}">
                <a16:creationId xmlns:a16="http://schemas.microsoft.com/office/drawing/2014/main" id="{55C49FDD-98B0-45E2-B0E3-BE160092AB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57105" y="4823927"/>
            <a:ext cx="1687757" cy="1032354"/>
          </a:xfrm>
          <a:prstGeom prst="rect">
            <a:avLst/>
          </a:prstGeom>
        </p:spPr>
      </p:pic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3BF07804-CE3C-4C30-8711-CEAF1B02E973}"/>
              </a:ext>
            </a:extLst>
          </p:cNvPr>
          <p:cNvCxnSpPr>
            <a:cxnSpLocks/>
            <a:stCxn id="6" idx="2"/>
            <a:endCxn id="30" idx="1"/>
          </p:cNvCxnSpPr>
          <p:nvPr/>
        </p:nvCxnSpPr>
        <p:spPr>
          <a:xfrm>
            <a:off x="6626156" y="3792582"/>
            <a:ext cx="2230949" cy="15475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795CEF2E-76CE-44B0-ABD0-C74EF07AD1C9}"/>
              </a:ext>
            </a:extLst>
          </p:cNvPr>
          <p:cNvSpPr/>
          <p:nvPr/>
        </p:nvSpPr>
        <p:spPr>
          <a:xfrm>
            <a:off x="120218" y="623063"/>
            <a:ext cx="426122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>
                    <a:lumMod val="50000"/>
                  </a:schemeClr>
                </a:solidFill>
              </a:rPr>
              <a:t>One Unit</a:t>
            </a:r>
          </a:p>
          <a:p>
            <a:r>
              <a:rPr lang="en-US" sz="2800" b="1" dirty="0">
                <a:solidFill>
                  <a:schemeClr val="bg1">
                    <a:lumMod val="50000"/>
                  </a:schemeClr>
                </a:solidFill>
              </a:rPr>
              <a:t>No Ethernet Switch</a:t>
            </a:r>
          </a:p>
          <a:p>
            <a:r>
              <a:rPr lang="en-US" sz="2800" b="1" dirty="0">
                <a:solidFill>
                  <a:schemeClr val="bg1">
                    <a:lumMod val="50000"/>
                  </a:schemeClr>
                </a:solidFill>
              </a:rPr>
              <a:t>Two Ethernet Accessories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5A3F114-A7CB-4534-9455-74E867D793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0218" y="6304152"/>
            <a:ext cx="3164098" cy="417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169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41508F7-7701-40D4-9718-EF3DAE843B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8324" y="723900"/>
            <a:ext cx="2198175" cy="136157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BE873D8-A9CE-4FBF-B559-FC92E2AF5D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8324" y="4091740"/>
            <a:ext cx="2198175" cy="1361574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0012163-BE92-4E71-B525-2FFD8F947A46}"/>
              </a:ext>
            </a:extLst>
          </p:cNvPr>
          <p:cNvCxnSpPr>
            <a:cxnSpLocks/>
            <a:stCxn id="6" idx="0"/>
            <a:endCxn id="4" idx="2"/>
          </p:cNvCxnSpPr>
          <p:nvPr/>
        </p:nvCxnSpPr>
        <p:spPr>
          <a:xfrm flipV="1">
            <a:off x="6657412" y="2085474"/>
            <a:ext cx="0" cy="20062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0" descr="Image result for ipilot">
            <a:extLst>
              <a:ext uri="{FF2B5EF4-FFF2-40B4-BE49-F238E27FC236}">
                <a16:creationId xmlns:a16="http://schemas.microsoft.com/office/drawing/2014/main" id="{D10FC1D6-38D5-4D94-B076-E208299DCD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5" r="11663"/>
          <a:stretch/>
        </p:blipFill>
        <p:spPr bwMode="auto">
          <a:xfrm>
            <a:off x="9452829" y="623063"/>
            <a:ext cx="1949173" cy="2586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02E34556-7EC8-47A1-B9E8-03DF3C3F2A03}"/>
              </a:ext>
            </a:extLst>
          </p:cNvPr>
          <p:cNvCxnSpPr>
            <a:cxnSpLocks/>
            <a:stCxn id="26" idx="1"/>
            <a:endCxn id="4" idx="3"/>
          </p:cNvCxnSpPr>
          <p:nvPr/>
        </p:nvCxnSpPr>
        <p:spPr>
          <a:xfrm flipH="1" flipV="1">
            <a:off x="7756499" y="1404687"/>
            <a:ext cx="1696330" cy="5117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29">
            <a:extLst>
              <a:ext uri="{FF2B5EF4-FFF2-40B4-BE49-F238E27FC236}">
                <a16:creationId xmlns:a16="http://schemas.microsoft.com/office/drawing/2014/main" id="{55C49FDD-98B0-45E2-B0E3-BE160092AB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50716" y="4818903"/>
            <a:ext cx="1618231" cy="989827"/>
          </a:xfrm>
          <a:prstGeom prst="rect">
            <a:avLst/>
          </a:prstGeom>
        </p:spPr>
      </p:pic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3BF07804-CE3C-4C30-8711-CEAF1B02E973}"/>
              </a:ext>
            </a:extLst>
          </p:cNvPr>
          <p:cNvCxnSpPr>
            <a:cxnSpLocks/>
            <a:stCxn id="6" idx="3"/>
            <a:endCxn id="30" idx="1"/>
          </p:cNvCxnSpPr>
          <p:nvPr/>
        </p:nvCxnSpPr>
        <p:spPr>
          <a:xfrm>
            <a:off x="7756499" y="4772527"/>
            <a:ext cx="1094217" cy="5412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2B9BB731-1A6B-493E-839C-CBCE3EC1C6AF}"/>
              </a:ext>
            </a:extLst>
          </p:cNvPr>
          <p:cNvSpPr txBox="1"/>
          <p:nvPr/>
        </p:nvSpPr>
        <p:spPr>
          <a:xfrm>
            <a:off x="132674" y="623063"/>
            <a:ext cx="3983463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bg1">
                    <a:lumMod val="50000"/>
                  </a:schemeClr>
                </a:solidFill>
              </a:rPr>
              <a:t>Two Units </a:t>
            </a:r>
          </a:p>
          <a:p>
            <a:r>
              <a:rPr lang="en-US" sz="2800" b="1" dirty="0">
                <a:solidFill>
                  <a:schemeClr val="bg1">
                    <a:lumMod val="50000"/>
                  </a:schemeClr>
                </a:solidFill>
              </a:rPr>
              <a:t>No Ethernet Switch</a:t>
            </a:r>
          </a:p>
          <a:p>
            <a:r>
              <a:rPr lang="en-US" sz="2800" b="1" dirty="0">
                <a:solidFill>
                  <a:schemeClr val="bg1">
                    <a:lumMod val="50000"/>
                  </a:schemeClr>
                </a:solidFill>
              </a:rPr>
              <a:t>Two Ethernet Accessories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A24E2FC-F42D-49C6-928B-822FF11E1C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2674" y="6263773"/>
            <a:ext cx="3186547" cy="420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4457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41508F7-7701-40D4-9718-EF3DAE843B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1767" y="1104188"/>
            <a:ext cx="1845301" cy="1143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37AF8EC-807C-4928-A8F8-E2FA94DE13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96829" y="1104188"/>
            <a:ext cx="1845301" cy="1143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BE873D8-A9CE-4FBF-B559-FC92E2AF5D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1767" y="4472027"/>
            <a:ext cx="1845301" cy="1143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17AB15B-DAE8-42E8-844B-F4036E0D4C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96829" y="4512239"/>
            <a:ext cx="1845301" cy="114300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6B3F666-46B1-4F30-A315-11BEB78D7043}"/>
              </a:ext>
            </a:extLst>
          </p:cNvPr>
          <p:cNvCxnSpPr>
            <a:cxnSpLocks/>
            <a:stCxn id="4" idx="3"/>
            <a:endCxn id="5" idx="1"/>
          </p:cNvCxnSpPr>
          <p:nvPr/>
        </p:nvCxnSpPr>
        <p:spPr>
          <a:xfrm>
            <a:off x="6207068" y="1675688"/>
            <a:ext cx="368976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0012163-BE92-4E71-B525-2FFD8F947A46}"/>
              </a:ext>
            </a:extLst>
          </p:cNvPr>
          <p:cNvCxnSpPr>
            <a:cxnSpLocks/>
            <a:stCxn id="6" idx="0"/>
            <a:endCxn id="4" idx="2"/>
          </p:cNvCxnSpPr>
          <p:nvPr/>
        </p:nvCxnSpPr>
        <p:spPr>
          <a:xfrm flipV="1">
            <a:off x="5284418" y="2247188"/>
            <a:ext cx="0" cy="22248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86B2148-E916-411A-AD89-C3D3FFCD9193}"/>
              </a:ext>
            </a:extLst>
          </p:cNvPr>
          <p:cNvCxnSpPr>
            <a:cxnSpLocks/>
            <a:stCxn id="5" idx="2"/>
            <a:endCxn id="7" idx="0"/>
          </p:cNvCxnSpPr>
          <p:nvPr/>
        </p:nvCxnSpPr>
        <p:spPr>
          <a:xfrm>
            <a:off x="10819480" y="2247188"/>
            <a:ext cx="0" cy="22650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0" descr="Image result for ipilot">
            <a:extLst>
              <a:ext uri="{FF2B5EF4-FFF2-40B4-BE49-F238E27FC236}">
                <a16:creationId xmlns:a16="http://schemas.microsoft.com/office/drawing/2014/main" id="{D10FC1D6-38D5-4D94-B076-E208299DCD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5" r="11663"/>
          <a:stretch/>
        </p:blipFill>
        <p:spPr bwMode="auto">
          <a:xfrm>
            <a:off x="7425590" y="4627243"/>
            <a:ext cx="1488638" cy="1975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02E34556-7EC8-47A1-B9E8-03DF3C3F2A03}"/>
              </a:ext>
            </a:extLst>
          </p:cNvPr>
          <p:cNvCxnSpPr>
            <a:cxnSpLocks/>
            <a:stCxn id="26" idx="3"/>
            <a:endCxn id="7" idx="1"/>
          </p:cNvCxnSpPr>
          <p:nvPr/>
        </p:nvCxnSpPr>
        <p:spPr>
          <a:xfrm flipV="1">
            <a:off x="8914228" y="5083739"/>
            <a:ext cx="982601" cy="5312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29">
            <a:extLst>
              <a:ext uri="{FF2B5EF4-FFF2-40B4-BE49-F238E27FC236}">
                <a16:creationId xmlns:a16="http://schemas.microsoft.com/office/drawing/2014/main" id="{55C49FDD-98B0-45E2-B0E3-BE160092AB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0613" y="2634020"/>
            <a:ext cx="1488638" cy="910558"/>
          </a:xfrm>
          <a:prstGeom prst="rect">
            <a:avLst/>
          </a:prstGeom>
        </p:spPr>
      </p:pic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3BF07804-CE3C-4C30-8711-CEAF1B02E973}"/>
              </a:ext>
            </a:extLst>
          </p:cNvPr>
          <p:cNvCxnSpPr>
            <a:cxnSpLocks/>
            <a:stCxn id="6" idx="3"/>
            <a:endCxn id="30" idx="2"/>
          </p:cNvCxnSpPr>
          <p:nvPr/>
        </p:nvCxnSpPr>
        <p:spPr>
          <a:xfrm flipV="1">
            <a:off x="6207068" y="3544578"/>
            <a:ext cx="2427864" cy="14989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F3D5D47F-60B8-4F68-A376-368F4E47E72E}"/>
              </a:ext>
            </a:extLst>
          </p:cNvPr>
          <p:cNvSpPr txBox="1"/>
          <p:nvPr/>
        </p:nvSpPr>
        <p:spPr>
          <a:xfrm>
            <a:off x="145732" y="862193"/>
            <a:ext cx="441857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>
                    <a:lumMod val="50000"/>
                  </a:schemeClr>
                </a:solidFill>
              </a:rPr>
              <a:t>Four Units</a:t>
            </a:r>
          </a:p>
          <a:p>
            <a:r>
              <a:rPr lang="en-US" sz="2800" b="1" dirty="0">
                <a:solidFill>
                  <a:schemeClr val="bg1">
                    <a:lumMod val="50000"/>
                  </a:schemeClr>
                </a:solidFill>
              </a:rPr>
              <a:t>No Ethernet Switch</a:t>
            </a:r>
          </a:p>
          <a:p>
            <a:r>
              <a:rPr lang="en-US" sz="2800" b="1" dirty="0">
                <a:solidFill>
                  <a:schemeClr val="bg1">
                    <a:lumMod val="50000"/>
                  </a:schemeClr>
                </a:solidFill>
              </a:rPr>
              <a:t>Two Ethernet Accessories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777D130-5ED6-4760-9817-F4784FFAF0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3541" y="6303511"/>
            <a:ext cx="3186547" cy="420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5842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41508F7-7701-40D4-9718-EF3DAE843B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3650" y="1224005"/>
            <a:ext cx="1845301" cy="1143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37AF8EC-807C-4928-A8F8-E2FA94DE13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282" y="1224005"/>
            <a:ext cx="1845301" cy="1143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BE873D8-A9CE-4FBF-B559-FC92E2AF5D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3650" y="4558134"/>
            <a:ext cx="1845301" cy="1143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17AB15B-DAE8-42E8-844B-F4036E0D4C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282" y="4524423"/>
            <a:ext cx="1845301" cy="1143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86A02C9-2A19-46D6-A450-03CCF98E61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4853" y="3432551"/>
            <a:ext cx="1156369" cy="68580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6B3F666-46B1-4F30-A315-11BEB78D7043}"/>
              </a:ext>
            </a:extLst>
          </p:cNvPr>
          <p:cNvCxnSpPr>
            <a:cxnSpLocks/>
            <a:stCxn id="4" idx="2"/>
          </p:cNvCxnSpPr>
          <p:nvPr/>
        </p:nvCxnSpPr>
        <p:spPr>
          <a:xfrm>
            <a:off x="4586301" y="2367005"/>
            <a:ext cx="2458551" cy="10815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0012163-BE92-4E71-B525-2FFD8F947A46}"/>
              </a:ext>
            </a:extLst>
          </p:cNvPr>
          <p:cNvCxnSpPr>
            <a:cxnSpLocks/>
          </p:cNvCxnSpPr>
          <p:nvPr/>
        </p:nvCxnSpPr>
        <p:spPr>
          <a:xfrm flipV="1">
            <a:off x="4762737" y="3986500"/>
            <a:ext cx="2187681" cy="5716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86B2148-E916-411A-AD89-C3D3FFCD9193}"/>
              </a:ext>
            </a:extLst>
          </p:cNvPr>
          <p:cNvCxnSpPr>
            <a:cxnSpLocks/>
            <a:stCxn id="5" idx="2"/>
          </p:cNvCxnSpPr>
          <p:nvPr/>
        </p:nvCxnSpPr>
        <p:spPr>
          <a:xfrm flipH="1">
            <a:off x="8201222" y="2367005"/>
            <a:ext cx="2721711" cy="11972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14E6ED1-8795-4CAB-B77F-B0D3FD08FBE5}"/>
              </a:ext>
            </a:extLst>
          </p:cNvPr>
          <p:cNvCxnSpPr>
            <a:cxnSpLocks/>
            <a:stCxn id="8" idx="3"/>
          </p:cNvCxnSpPr>
          <p:nvPr/>
        </p:nvCxnSpPr>
        <p:spPr>
          <a:xfrm>
            <a:off x="8201222" y="3775451"/>
            <a:ext cx="3030041" cy="7489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0" descr="Image result for ipilot">
            <a:extLst>
              <a:ext uri="{FF2B5EF4-FFF2-40B4-BE49-F238E27FC236}">
                <a16:creationId xmlns:a16="http://schemas.microsoft.com/office/drawing/2014/main" id="{D10FC1D6-38D5-4D94-B076-E208299DCD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5" r="11663"/>
          <a:stretch/>
        </p:blipFill>
        <p:spPr bwMode="auto">
          <a:xfrm>
            <a:off x="6749146" y="218051"/>
            <a:ext cx="1722555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02E34556-7EC8-47A1-B9E8-03DF3C3F2A03}"/>
              </a:ext>
            </a:extLst>
          </p:cNvPr>
          <p:cNvCxnSpPr>
            <a:cxnSpLocks/>
            <a:stCxn id="26" idx="2"/>
            <a:endCxn id="8" idx="0"/>
          </p:cNvCxnSpPr>
          <p:nvPr/>
        </p:nvCxnSpPr>
        <p:spPr>
          <a:xfrm>
            <a:off x="7610424" y="2504051"/>
            <a:ext cx="12614" cy="9285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5DE45DAD-99DD-4012-B3A1-364AC57517C3}"/>
              </a:ext>
            </a:extLst>
          </p:cNvPr>
          <p:cNvSpPr/>
          <p:nvPr/>
        </p:nvSpPr>
        <p:spPr>
          <a:xfrm>
            <a:off x="182611" y="1065826"/>
            <a:ext cx="348103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>
                    <a:lumMod val="50000"/>
                  </a:schemeClr>
                </a:solidFill>
              </a:rPr>
              <a:t>Four Units</a:t>
            </a:r>
          </a:p>
          <a:p>
            <a:r>
              <a:rPr lang="en-US" sz="2400" b="1" dirty="0">
                <a:solidFill>
                  <a:schemeClr val="bg1">
                    <a:lumMod val="50000"/>
                  </a:schemeClr>
                </a:solidFill>
              </a:rPr>
              <a:t>One Ethernet Switch</a:t>
            </a:r>
          </a:p>
          <a:p>
            <a:r>
              <a:rPr lang="en-US" sz="2400" b="1" dirty="0">
                <a:solidFill>
                  <a:schemeClr val="bg1">
                    <a:lumMod val="50000"/>
                  </a:schemeClr>
                </a:solidFill>
              </a:rPr>
              <a:t>One Ethernet Accessory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682C348D-F7F9-430F-8B0D-739D49A02C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2611" y="6336954"/>
            <a:ext cx="3186547" cy="420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7035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41508F7-7701-40D4-9718-EF3DAE843B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8966" y="723900"/>
            <a:ext cx="1845301" cy="1143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37AF8EC-807C-4928-A8F8-E2FA94DE13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7810" y="723900"/>
            <a:ext cx="1845301" cy="1143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BE873D8-A9CE-4FBF-B559-FC92E2AF5D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8965" y="4027142"/>
            <a:ext cx="1845301" cy="1143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17AB15B-DAE8-42E8-844B-F4036E0D4C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7810" y="4024318"/>
            <a:ext cx="1845301" cy="1143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86A02C9-2A19-46D6-A450-03CCF98E61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4270" y="3228189"/>
            <a:ext cx="1541824" cy="91440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6B3F666-46B1-4F30-A315-11BEB78D7043}"/>
              </a:ext>
            </a:extLst>
          </p:cNvPr>
          <p:cNvCxnSpPr>
            <a:cxnSpLocks/>
            <a:stCxn id="4" idx="2"/>
            <a:endCxn id="8" idx="1"/>
          </p:cNvCxnSpPr>
          <p:nvPr/>
        </p:nvCxnSpPr>
        <p:spPr>
          <a:xfrm>
            <a:off x="4801617" y="1866900"/>
            <a:ext cx="1812653" cy="18184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0012163-BE92-4E71-B525-2FFD8F947A46}"/>
              </a:ext>
            </a:extLst>
          </p:cNvPr>
          <p:cNvCxnSpPr>
            <a:cxnSpLocks/>
            <a:stCxn id="6" idx="0"/>
            <a:endCxn id="4" idx="2"/>
          </p:cNvCxnSpPr>
          <p:nvPr/>
        </p:nvCxnSpPr>
        <p:spPr>
          <a:xfrm flipV="1">
            <a:off x="4801616" y="1866900"/>
            <a:ext cx="1" cy="21602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86B2148-E916-411A-AD89-C3D3FFCD9193}"/>
              </a:ext>
            </a:extLst>
          </p:cNvPr>
          <p:cNvCxnSpPr>
            <a:cxnSpLocks/>
            <a:stCxn id="5" idx="2"/>
            <a:endCxn id="8" idx="3"/>
          </p:cNvCxnSpPr>
          <p:nvPr/>
        </p:nvCxnSpPr>
        <p:spPr>
          <a:xfrm flipH="1">
            <a:off x="8156094" y="1866900"/>
            <a:ext cx="2254367" cy="18184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14E6ED1-8795-4CAB-B77F-B0D3FD08FBE5}"/>
              </a:ext>
            </a:extLst>
          </p:cNvPr>
          <p:cNvCxnSpPr>
            <a:cxnSpLocks/>
            <a:stCxn id="8" idx="2"/>
            <a:endCxn id="7" idx="1"/>
          </p:cNvCxnSpPr>
          <p:nvPr/>
        </p:nvCxnSpPr>
        <p:spPr>
          <a:xfrm>
            <a:off x="7385182" y="4142589"/>
            <a:ext cx="2102628" cy="4532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0" descr="Image result for ipilot">
            <a:extLst>
              <a:ext uri="{FF2B5EF4-FFF2-40B4-BE49-F238E27FC236}">
                <a16:creationId xmlns:a16="http://schemas.microsoft.com/office/drawing/2014/main" id="{D10FC1D6-38D5-4D94-B076-E208299DCD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5" r="11663"/>
          <a:stretch/>
        </p:blipFill>
        <p:spPr bwMode="auto">
          <a:xfrm>
            <a:off x="6614270" y="235647"/>
            <a:ext cx="1560557" cy="2071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02E34556-7EC8-47A1-B9E8-03DF3C3F2A03}"/>
              </a:ext>
            </a:extLst>
          </p:cNvPr>
          <p:cNvCxnSpPr>
            <a:cxnSpLocks/>
            <a:stCxn id="26" idx="2"/>
            <a:endCxn id="8" idx="0"/>
          </p:cNvCxnSpPr>
          <p:nvPr/>
        </p:nvCxnSpPr>
        <p:spPr>
          <a:xfrm flipH="1">
            <a:off x="7385182" y="2306660"/>
            <a:ext cx="9367" cy="9215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29">
            <a:extLst>
              <a:ext uri="{FF2B5EF4-FFF2-40B4-BE49-F238E27FC236}">
                <a16:creationId xmlns:a16="http://schemas.microsoft.com/office/drawing/2014/main" id="{55C49FDD-98B0-45E2-B0E3-BE160092AB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81195" y="5601006"/>
            <a:ext cx="1743071" cy="106618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7FFC5A7-4E33-4C28-92CB-81716DCA9DA9}"/>
              </a:ext>
            </a:extLst>
          </p:cNvPr>
          <p:cNvSpPr/>
          <p:nvPr/>
        </p:nvSpPr>
        <p:spPr>
          <a:xfrm>
            <a:off x="87621" y="501418"/>
            <a:ext cx="351404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>
                    <a:lumMod val="50000"/>
                  </a:schemeClr>
                </a:solidFill>
              </a:rPr>
              <a:t>Four Units</a:t>
            </a:r>
          </a:p>
          <a:p>
            <a:r>
              <a:rPr lang="en-US" sz="2400" b="1" dirty="0">
                <a:solidFill>
                  <a:schemeClr val="bg1">
                    <a:lumMod val="50000"/>
                  </a:schemeClr>
                </a:solidFill>
              </a:rPr>
              <a:t>Two Ethernet Switches</a:t>
            </a:r>
          </a:p>
          <a:p>
            <a:r>
              <a:rPr lang="en-US" sz="2400" b="1" dirty="0">
                <a:solidFill>
                  <a:schemeClr val="bg1">
                    <a:lumMod val="50000"/>
                  </a:schemeClr>
                </a:solidFill>
              </a:rPr>
              <a:t>Two Ethernet Accessories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F8B9DDB-37D2-4A02-9115-41170AA26FB7}"/>
              </a:ext>
            </a:extLst>
          </p:cNvPr>
          <p:cNvCxnSpPr>
            <a:cxnSpLocks/>
            <a:stCxn id="30" idx="3"/>
            <a:endCxn id="8" idx="2"/>
          </p:cNvCxnSpPr>
          <p:nvPr/>
        </p:nvCxnSpPr>
        <p:spPr>
          <a:xfrm flipV="1">
            <a:off x="5724266" y="4142589"/>
            <a:ext cx="1660916" cy="19915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F5BC6CD4-ED39-4D41-840D-80AB01B6A12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2611" y="6336954"/>
            <a:ext cx="3186547" cy="420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8934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41508F7-7701-40D4-9718-EF3DAE843B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8966" y="723900"/>
            <a:ext cx="1845301" cy="1143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37AF8EC-807C-4928-A8F8-E2FA94DE13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7810" y="723900"/>
            <a:ext cx="1845301" cy="1143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BE873D8-A9CE-4FBF-B559-FC92E2AF5D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0722" y="3350376"/>
            <a:ext cx="1845301" cy="1143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17AB15B-DAE8-42E8-844B-F4036E0D4C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58148" y="4824630"/>
            <a:ext cx="1845301" cy="1143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86A02C9-2A19-46D6-A450-03CCF98E61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3636" y="2763860"/>
            <a:ext cx="1541824" cy="91440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6B3F666-46B1-4F30-A315-11BEB78D7043}"/>
              </a:ext>
            </a:extLst>
          </p:cNvPr>
          <p:cNvCxnSpPr>
            <a:cxnSpLocks/>
            <a:stCxn id="4" idx="2"/>
            <a:endCxn id="8" idx="1"/>
          </p:cNvCxnSpPr>
          <p:nvPr/>
        </p:nvCxnSpPr>
        <p:spPr>
          <a:xfrm>
            <a:off x="4801617" y="1866900"/>
            <a:ext cx="1822019" cy="13541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0012163-BE92-4E71-B525-2FFD8F947A46}"/>
              </a:ext>
            </a:extLst>
          </p:cNvPr>
          <p:cNvCxnSpPr>
            <a:cxnSpLocks/>
            <a:stCxn id="6" idx="2"/>
            <a:endCxn id="17" idx="1"/>
          </p:cNvCxnSpPr>
          <p:nvPr/>
        </p:nvCxnSpPr>
        <p:spPr>
          <a:xfrm>
            <a:off x="4623373" y="4493376"/>
            <a:ext cx="1990897" cy="1326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86B2148-E916-411A-AD89-C3D3FFCD9193}"/>
              </a:ext>
            </a:extLst>
          </p:cNvPr>
          <p:cNvCxnSpPr>
            <a:cxnSpLocks/>
            <a:stCxn id="5" idx="2"/>
            <a:endCxn id="8" idx="3"/>
          </p:cNvCxnSpPr>
          <p:nvPr/>
        </p:nvCxnSpPr>
        <p:spPr>
          <a:xfrm flipH="1">
            <a:off x="8165460" y="1866900"/>
            <a:ext cx="2245001" cy="13541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14E6ED1-8795-4CAB-B77F-B0D3FD08FBE5}"/>
              </a:ext>
            </a:extLst>
          </p:cNvPr>
          <p:cNvCxnSpPr>
            <a:cxnSpLocks/>
            <a:stCxn id="17" idx="3"/>
            <a:endCxn id="7" idx="1"/>
          </p:cNvCxnSpPr>
          <p:nvPr/>
        </p:nvCxnSpPr>
        <p:spPr>
          <a:xfrm>
            <a:off x="8156094" y="4626063"/>
            <a:ext cx="1402054" cy="7700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0" descr="Image result for ipilot">
            <a:extLst>
              <a:ext uri="{FF2B5EF4-FFF2-40B4-BE49-F238E27FC236}">
                <a16:creationId xmlns:a16="http://schemas.microsoft.com/office/drawing/2014/main" id="{D10FC1D6-38D5-4D94-B076-E208299DCD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5" r="11663"/>
          <a:stretch/>
        </p:blipFill>
        <p:spPr bwMode="auto">
          <a:xfrm>
            <a:off x="6614270" y="235647"/>
            <a:ext cx="1560557" cy="2071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02E34556-7EC8-47A1-B9E8-03DF3C3F2A03}"/>
              </a:ext>
            </a:extLst>
          </p:cNvPr>
          <p:cNvCxnSpPr>
            <a:cxnSpLocks/>
            <a:stCxn id="26" idx="2"/>
            <a:endCxn id="8" idx="0"/>
          </p:cNvCxnSpPr>
          <p:nvPr/>
        </p:nvCxnSpPr>
        <p:spPr>
          <a:xfrm flipH="1">
            <a:off x="7394548" y="2306660"/>
            <a:ext cx="1" cy="457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29">
            <a:extLst>
              <a:ext uri="{FF2B5EF4-FFF2-40B4-BE49-F238E27FC236}">
                <a16:creationId xmlns:a16="http://schemas.microsoft.com/office/drawing/2014/main" id="{55C49FDD-98B0-45E2-B0E3-BE160092AB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42515" y="5693169"/>
            <a:ext cx="1743071" cy="1066188"/>
          </a:xfrm>
          <a:prstGeom prst="rect">
            <a:avLst/>
          </a:prstGeom>
        </p:spPr>
      </p:pic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3BF07804-CE3C-4C30-8711-CEAF1B02E973}"/>
              </a:ext>
            </a:extLst>
          </p:cNvPr>
          <p:cNvCxnSpPr>
            <a:cxnSpLocks/>
            <a:stCxn id="8" idx="2"/>
            <a:endCxn id="17" idx="0"/>
          </p:cNvCxnSpPr>
          <p:nvPr/>
        </p:nvCxnSpPr>
        <p:spPr>
          <a:xfrm flipH="1">
            <a:off x="7385182" y="3678260"/>
            <a:ext cx="9366" cy="4906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97FFC5A7-4E33-4C28-92CB-81716DCA9DA9}"/>
              </a:ext>
            </a:extLst>
          </p:cNvPr>
          <p:cNvSpPr/>
          <p:nvPr/>
        </p:nvSpPr>
        <p:spPr>
          <a:xfrm>
            <a:off x="123934" y="743486"/>
            <a:ext cx="351404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>
                    <a:lumMod val="50000"/>
                  </a:schemeClr>
                </a:solidFill>
              </a:rPr>
              <a:t>Four Units</a:t>
            </a:r>
          </a:p>
          <a:p>
            <a:r>
              <a:rPr lang="en-US" sz="2400" b="1" dirty="0">
                <a:solidFill>
                  <a:schemeClr val="bg1">
                    <a:lumMod val="50000"/>
                  </a:schemeClr>
                </a:solidFill>
              </a:rPr>
              <a:t>Two Ethernet Switches</a:t>
            </a:r>
          </a:p>
          <a:p>
            <a:r>
              <a:rPr lang="en-US" sz="2400" b="1" dirty="0">
                <a:solidFill>
                  <a:schemeClr val="bg1">
                    <a:lumMod val="50000"/>
                  </a:schemeClr>
                </a:solidFill>
              </a:rPr>
              <a:t>Two Ethernet Accessories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E463074-40DE-43CA-BDA7-77229026FA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4270" y="4168863"/>
            <a:ext cx="1541824" cy="914400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F8B9DDB-37D2-4A02-9115-41170AA26FB7}"/>
              </a:ext>
            </a:extLst>
          </p:cNvPr>
          <p:cNvCxnSpPr>
            <a:cxnSpLocks/>
            <a:stCxn id="30" idx="0"/>
            <a:endCxn id="17" idx="2"/>
          </p:cNvCxnSpPr>
          <p:nvPr/>
        </p:nvCxnSpPr>
        <p:spPr>
          <a:xfrm flipV="1">
            <a:off x="7114051" y="5083263"/>
            <a:ext cx="271131" cy="6099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27">
            <a:extLst>
              <a:ext uri="{FF2B5EF4-FFF2-40B4-BE49-F238E27FC236}">
                <a16:creationId xmlns:a16="http://schemas.microsoft.com/office/drawing/2014/main" id="{D66B85DA-254E-40E6-9A96-47FFF6F87DD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6675" y="6338733"/>
            <a:ext cx="3186547" cy="420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4551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C94B9BA947C3142ABD02065A4083E67" ma:contentTypeVersion="11" ma:contentTypeDescription="Create a new document." ma:contentTypeScope="" ma:versionID="72db3058ac5ce855a3f65d3727b77067">
  <xsd:schema xmlns:xsd="http://www.w3.org/2001/XMLSchema" xmlns:xs="http://www.w3.org/2001/XMLSchema" xmlns:p="http://schemas.microsoft.com/office/2006/metadata/properties" xmlns:ns2="987055ed-9e42-4090-9c63-2657b4bc2580" xmlns:ns3="2ac26002-b6e1-4e65-a936-46bce8049efd" targetNamespace="http://schemas.microsoft.com/office/2006/metadata/properties" ma:root="true" ma:fieldsID="0181994fe248d32c03b92b1cf70e5691" ns2:_="" ns3:_="">
    <xsd:import namespace="987055ed-9e42-4090-9c63-2657b4bc2580"/>
    <xsd:import namespace="2ac26002-b6e1-4e65-a936-46bce8049ef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7055ed-9e42-4090-9c63-2657b4bc258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ac26002-b6e1-4e65-a936-46bce8049efd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2ac26002-b6e1-4e65-a936-46bce8049efd">
      <UserInfo>
        <DisplayName>Cook, Matthew</DisplayName>
        <AccountId>28</AccountId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B9F9C0D-676D-42A2-8B92-87E4583DF40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87055ed-9e42-4090-9c63-2657b4bc2580"/>
    <ds:schemaRef ds:uri="2ac26002-b6e1-4e65-a936-46bce8049ef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6D4BB4D-2928-412D-98BA-D46D5074E180}">
  <ds:schemaRefs>
    <ds:schemaRef ds:uri="http://purl.org/dc/dcmitype/"/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schemas.microsoft.com/office/2006/metadata/properties"/>
    <ds:schemaRef ds:uri="http://purl.org/dc/elements/1.1/"/>
    <ds:schemaRef ds:uri="987055ed-9e42-4090-9c63-2657b4bc2580"/>
    <ds:schemaRef ds:uri="http://schemas.openxmlformats.org/package/2006/metadata/core-properties"/>
    <ds:schemaRef ds:uri="2ac26002-b6e1-4e65-a936-46bce8049efd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2930A4A5-0B91-4366-B2CA-AA742EEE0AF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474</Words>
  <Application>Microsoft Office PowerPoint</Application>
  <PresentationFormat>Widescreen</PresentationFormat>
  <Paragraphs>89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Office Theme</vt:lpstr>
      <vt:lpstr>APEX Ethernet Network Diagrams</vt:lpstr>
      <vt:lpstr>General Notes</vt:lpstr>
      <vt:lpstr>Approved Network Set Up Examples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Loop Definition &amp; Examples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APEX Ethernet Network Diagrams</dc:title>
  <dc:creator>Green, Rhonda</dc:creator>
  <cp:lastModifiedBy>Green, Rhonda</cp:lastModifiedBy>
  <cp:revision>1</cp:revision>
  <dcterms:created xsi:type="dcterms:W3CDTF">2021-02-18T21:50:07Z</dcterms:created>
  <dcterms:modified xsi:type="dcterms:W3CDTF">2021-03-18T13:23:34Z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0x0101008C94B9BA947C3142ABD02065A4083E67</vt:lpwstr>
  </property>
</Properties>
</file>